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71" r:id="rId4"/>
    <p:sldId id="265" r:id="rId5"/>
    <p:sldId id="272" r:id="rId6"/>
    <p:sldId id="274" r:id="rId7"/>
    <p:sldId id="273" r:id="rId8"/>
    <p:sldId id="276"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ric Marderosian" initials="AM" lastIdx="1" clrIdx="0">
    <p:extLst>
      <p:ext uri="{19B8F6BF-5375-455C-9EA6-DF929625EA0E}">
        <p15:presenceInfo xmlns:p15="http://schemas.microsoft.com/office/powerpoint/2012/main" userId="Aric Marderosia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50" autoAdjust="0"/>
    <p:restoredTop sz="96224" autoAdjust="0"/>
  </p:normalViewPr>
  <p:slideViewPr>
    <p:cSldViewPr snapToGrid="0">
      <p:cViewPr>
        <p:scale>
          <a:sx n="50" d="100"/>
          <a:sy n="50" d="100"/>
        </p:scale>
        <p:origin x="1088" y="4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e, Arlene" userId="4901b11d-6f84-4956-a5b7-7294aa41fcdf" providerId="ADAL" clId="{664C4DE9-7C0A-438A-95AF-463D50C43358}"/>
    <pc:docChg chg="undo custSel addSld delSld modSld sldOrd">
      <pc:chgData name="Lee, Arlene" userId="4901b11d-6f84-4956-a5b7-7294aa41fcdf" providerId="ADAL" clId="{664C4DE9-7C0A-438A-95AF-463D50C43358}" dt="2026-08-13T15:38:51.569" v="903" actId="14100"/>
      <pc:docMkLst>
        <pc:docMk/>
      </pc:docMkLst>
      <pc:sldChg chg="addSp delSp modSp mod delAnim modAnim">
        <pc:chgData name="Lee, Arlene" userId="4901b11d-6f84-4956-a5b7-7294aa41fcdf" providerId="ADAL" clId="{664C4DE9-7C0A-438A-95AF-463D50C43358}" dt="2026-08-13T15:38:51.569" v="903" actId="14100"/>
        <pc:sldMkLst>
          <pc:docMk/>
          <pc:sldMk cId="2000868666" sldId="256"/>
        </pc:sldMkLst>
        <pc:spChg chg="mod">
          <ac:chgData name="Lee, Arlene" userId="4901b11d-6f84-4956-a5b7-7294aa41fcdf" providerId="ADAL" clId="{664C4DE9-7C0A-438A-95AF-463D50C43358}" dt="2026-08-13T15:38:51.569" v="903" actId="14100"/>
          <ac:spMkLst>
            <pc:docMk/>
            <pc:sldMk cId="2000868666" sldId="256"/>
            <ac:spMk id="2" creationId="{D8326D46-059A-4979-AE2F-457362603A49}"/>
          </ac:spMkLst>
        </pc:spChg>
      </pc:sldChg>
      <pc:sldChg chg="addSp delSp modSp mod delAnim">
        <pc:chgData name="Lee, Arlene" userId="4901b11d-6f84-4956-a5b7-7294aa41fcdf" providerId="ADAL" clId="{664C4DE9-7C0A-438A-95AF-463D50C43358}" dt="2026-07-28T23:24:44.537" v="698" actId="113"/>
        <pc:sldMkLst>
          <pc:docMk/>
          <pc:sldMk cId="3947303540" sldId="257"/>
        </pc:sldMkLst>
        <pc:spChg chg="mod">
          <ac:chgData name="Lee, Arlene" userId="4901b11d-6f84-4956-a5b7-7294aa41fcdf" providerId="ADAL" clId="{664C4DE9-7C0A-438A-95AF-463D50C43358}" dt="2026-07-28T23:24:44.537" v="698" actId="113"/>
          <ac:spMkLst>
            <pc:docMk/>
            <pc:sldMk cId="3947303540" sldId="257"/>
            <ac:spMk id="2" creationId="{8BE1F763-E642-447E-B84E-FDD38F2F0FBE}"/>
          </ac:spMkLst>
        </pc:spChg>
      </pc:sldChg>
      <pc:sldChg chg="addSp delSp modSp mod delAnim">
        <pc:chgData name="Lee, Arlene" userId="4901b11d-6f84-4956-a5b7-7294aa41fcdf" providerId="ADAL" clId="{664C4DE9-7C0A-438A-95AF-463D50C43358}" dt="2026-07-28T23:23:52.874" v="685" actId="478"/>
        <pc:sldMkLst>
          <pc:docMk/>
          <pc:sldMk cId="115024989" sldId="264"/>
        </pc:sldMkLst>
        <pc:spChg chg="add mod">
          <ac:chgData name="Lee, Arlene" userId="4901b11d-6f84-4956-a5b7-7294aa41fcdf" providerId="ADAL" clId="{664C4DE9-7C0A-438A-95AF-463D50C43358}" dt="2026-07-28T23:23:17.731" v="682" actId="20577"/>
          <ac:spMkLst>
            <pc:docMk/>
            <pc:sldMk cId="115024989" sldId="264"/>
            <ac:spMk id="5" creationId="{DE50645E-A24E-7A13-1316-12FD99B8C907}"/>
          </ac:spMkLst>
        </pc:spChg>
        <pc:picChg chg="add mod">
          <ac:chgData name="Lee, Arlene" userId="4901b11d-6f84-4956-a5b7-7294aa41fcdf" providerId="ADAL" clId="{664C4DE9-7C0A-438A-95AF-463D50C43358}" dt="2026-07-28T23:23:12.321" v="679" actId="1076"/>
          <ac:picMkLst>
            <pc:docMk/>
            <pc:sldMk cId="115024989" sldId="264"/>
            <ac:picMk id="3" creationId="{88D7361D-9546-5230-01E2-1468608F03EB}"/>
          </ac:picMkLst>
        </pc:picChg>
      </pc:sldChg>
      <pc:sldChg chg="addSp delSp modSp mod delAnim">
        <pc:chgData name="Lee, Arlene" userId="4901b11d-6f84-4956-a5b7-7294aa41fcdf" providerId="ADAL" clId="{664C4DE9-7C0A-438A-95AF-463D50C43358}" dt="2026-07-28T23:25:20.929" v="700" actId="113"/>
        <pc:sldMkLst>
          <pc:docMk/>
          <pc:sldMk cId="2899859594" sldId="265"/>
        </pc:sldMkLst>
        <pc:spChg chg="mod">
          <ac:chgData name="Lee, Arlene" userId="4901b11d-6f84-4956-a5b7-7294aa41fcdf" providerId="ADAL" clId="{664C4DE9-7C0A-438A-95AF-463D50C43358}" dt="2026-07-28T23:25:20.929" v="700" actId="113"/>
          <ac:spMkLst>
            <pc:docMk/>
            <pc:sldMk cId="2899859594" sldId="265"/>
            <ac:spMk id="2" creationId="{91D6600D-12CF-45A6-A017-AFEBC6D2F624}"/>
          </ac:spMkLst>
        </pc:spChg>
      </pc:sldChg>
      <pc:sldChg chg="modSp add mod">
        <pc:chgData name="Lee, Arlene" userId="4901b11d-6f84-4956-a5b7-7294aa41fcdf" providerId="ADAL" clId="{664C4DE9-7C0A-438A-95AF-463D50C43358}" dt="2026-07-28T23:25:13.503" v="699" actId="113"/>
        <pc:sldMkLst>
          <pc:docMk/>
          <pc:sldMk cId="2157684886" sldId="271"/>
        </pc:sldMkLst>
        <pc:spChg chg="mod">
          <ac:chgData name="Lee, Arlene" userId="4901b11d-6f84-4956-a5b7-7294aa41fcdf" providerId="ADAL" clId="{664C4DE9-7C0A-438A-95AF-463D50C43358}" dt="2026-07-28T23:25:13.503" v="699" actId="113"/>
          <ac:spMkLst>
            <pc:docMk/>
            <pc:sldMk cId="2157684886" sldId="271"/>
            <ac:spMk id="2" creationId="{ED19B492-C8F2-2CC6-1FCB-F51FBAD43B2D}"/>
          </ac:spMkLst>
        </pc:spChg>
      </pc:sldChg>
      <pc:sldChg chg="modSp add mod">
        <pc:chgData name="Lee, Arlene" userId="4901b11d-6f84-4956-a5b7-7294aa41fcdf" providerId="ADAL" clId="{664C4DE9-7C0A-438A-95AF-463D50C43358}" dt="2026-07-28T23:25:43.550" v="710" actId="14100"/>
        <pc:sldMkLst>
          <pc:docMk/>
          <pc:sldMk cId="2579600455" sldId="272"/>
        </pc:sldMkLst>
        <pc:spChg chg="mod">
          <ac:chgData name="Lee, Arlene" userId="4901b11d-6f84-4956-a5b7-7294aa41fcdf" providerId="ADAL" clId="{664C4DE9-7C0A-438A-95AF-463D50C43358}" dt="2026-07-28T23:25:29.569" v="701" actId="113"/>
          <ac:spMkLst>
            <pc:docMk/>
            <pc:sldMk cId="2579600455" sldId="272"/>
            <ac:spMk id="2" creationId="{0B4FAA91-8221-D83A-DD16-84240E0BC3CF}"/>
          </ac:spMkLst>
        </pc:spChg>
        <pc:spChg chg="mod">
          <ac:chgData name="Lee, Arlene" userId="4901b11d-6f84-4956-a5b7-7294aa41fcdf" providerId="ADAL" clId="{664C4DE9-7C0A-438A-95AF-463D50C43358}" dt="2026-07-28T23:25:43.550" v="710" actId="14100"/>
          <ac:spMkLst>
            <pc:docMk/>
            <pc:sldMk cId="2579600455" sldId="272"/>
            <ac:spMk id="3" creationId="{1758647F-AD7D-E4E2-BC9B-D528C48BC54A}"/>
          </ac:spMkLst>
        </pc:spChg>
      </pc:sldChg>
      <pc:sldChg chg="addSp delSp modSp add mod">
        <pc:chgData name="Lee, Arlene" userId="4901b11d-6f84-4956-a5b7-7294aa41fcdf" providerId="ADAL" clId="{664C4DE9-7C0A-438A-95AF-463D50C43358}" dt="2026-07-28T23:32:28.741" v="869" actId="1076"/>
        <pc:sldMkLst>
          <pc:docMk/>
          <pc:sldMk cId="136107305" sldId="273"/>
        </pc:sldMkLst>
        <pc:spChg chg="mod">
          <ac:chgData name="Lee, Arlene" userId="4901b11d-6f84-4956-a5b7-7294aa41fcdf" providerId="ADAL" clId="{664C4DE9-7C0A-438A-95AF-463D50C43358}" dt="2026-07-28T23:25:48.553" v="711" actId="113"/>
          <ac:spMkLst>
            <pc:docMk/>
            <pc:sldMk cId="136107305" sldId="273"/>
            <ac:spMk id="2" creationId="{2D2EE5C3-1462-31F0-4605-061942EC92B1}"/>
          </ac:spMkLst>
        </pc:spChg>
        <pc:picChg chg="add mod">
          <ac:chgData name="Lee, Arlene" userId="4901b11d-6f84-4956-a5b7-7294aa41fcdf" providerId="ADAL" clId="{664C4DE9-7C0A-438A-95AF-463D50C43358}" dt="2026-07-28T23:32:27.219" v="868" actId="1076"/>
          <ac:picMkLst>
            <pc:docMk/>
            <pc:sldMk cId="136107305" sldId="273"/>
            <ac:picMk id="5" creationId="{E3BEED19-A69F-8842-47AB-C0F0CE1E8559}"/>
          </ac:picMkLst>
        </pc:picChg>
        <pc:picChg chg="add mod">
          <ac:chgData name="Lee, Arlene" userId="4901b11d-6f84-4956-a5b7-7294aa41fcdf" providerId="ADAL" clId="{664C4DE9-7C0A-438A-95AF-463D50C43358}" dt="2026-07-28T23:32:28.741" v="869" actId="1076"/>
          <ac:picMkLst>
            <pc:docMk/>
            <pc:sldMk cId="136107305" sldId="273"/>
            <ac:picMk id="7" creationId="{C4CFC667-F62C-6D24-37BB-AB0C9D11DFB5}"/>
          </ac:picMkLst>
        </pc:picChg>
      </pc:sldChg>
      <pc:sldChg chg="modSp add mod ord">
        <pc:chgData name="Lee, Arlene" userId="4901b11d-6f84-4956-a5b7-7294aa41fcdf" providerId="ADAL" clId="{664C4DE9-7C0A-438A-95AF-463D50C43358}" dt="2026-07-28T23:32:00.969" v="860" actId="113"/>
        <pc:sldMkLst>
          <pc:docMk/>
          <pc:sldMk cId="3972544880" sldId="274"/>
        </pc:sldMkLst>
        <pc:spChg chg="mod">
          <ac:chgData name="Lee, Arlene" userId="4901b11d-6f84-4956-a5b7-7294aa41fcdf" providerId="ADAL" clId="{664C4DE9-7C0A-438A-95AF-463D50C43358}" dt="2026-07-28T23:30:03.941" v="822" actId="14100"/>
          <ac:spMkLst>
            <pc:docMk/>
            <pc:sldMk cId="3972544880" sldId="274"/>
            <ac:spMk id="2" creationId="{DAB50F2C-FB63-BE5A-3B6F-D34C09D5B15B}"/>
          </ac:spMkLst>
        </pc:spChg>
        <pc:spChg chg="mod">
          <ac:chgData name="Lee, Arlene" userId="4901b11d-6f84-4956-a5b7-7294aa41fcdf" providerId="ADAL" clId="{664C4DE9-7C0A-438A-95AF-463D50C43358}" dt="2026-07-28T23:32:00.969" v="860" actId="113"/>
          <ac:spMkLst>
            <pc:docMk/>
            <pc:sldMk cId="3972544880" sldId="274"/>
            <ac:spMk id="3" creationId="{2BB40393-F9BA-EC06-41A5-C84DC32F6B01}"/>
          </ac:spMkLst>
        </pc:spChg>
      </pc:sldChg>
      <pc:sldChg chg="modSp add mod">
        <pc:chgData name="Lee, Arlene" userId="4901b11d-6f84-4956-a5b7-7294aa41fcdf" providerId="ADAL" clId="{664C4DE9-7C0A-438A-95AF-463D50C43358}" dt="2026-07-28T23:32:42.192" v="871" actId="113"/>
        <pc:sldMkLst>
          <pc:docMk/>
          <pc:sldMk cId="2961076700" sldId="276"/>
        </pc:sldMkLst>
        <pc:spChg chg="mod">
          <ac:chgData name="Lee, Arlene" userId="4901b11d-6f84-4956-a5b7-7294aa41fcdf" providerId="ADAL" clId="{664C4DE9-7C0A-438A-95AF-463D50C43358}" dt="2026-07-28T23:32:42.192" v="871" actId="113"/>
          <ac:spMkLst>
            <pc:docMk/>
            <pc:sldMk cId="2961076700" sldId="276"/>
            <ac:spMk id="3" creationId="{68029354-B8C3-D035-46E8-0A0AF65D120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534204-5C20-489A-93C2-2950A7598801}" type="datetimeFigureOut">
              <a:rPr lang="en-US" smtClean="0"/>
              <a:t>8/13/2026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E5722D-B42B-4353-876B-B105FC8D8157}" type="slidenum">
              <a:rPr lang="en-US" smtClean="0"/>
              <a:t>‹#›</a:t>
            </a:fld>
            <a:endParaRPr lang="en-US"/>
          </a:p>
        </p:txBody>
      </p:sp>
    </p:spTree>
    <p:extLst>
      <p:ext uri="{BB962C8B-B14F-4D97-AF65-F5344CB8AC3E}">
        <p14:creationId xmlns:p14="http://schemas.microsoft.com/office/powerpoint/2010/main" val="3859869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E5722D-B42B-4353-876B-B105FC8D8157}" type="slidenum">
              <a:rPr lang="en-US" smtClean="0"/>
              <a:t>9</a:t>
            </a:fld>
            <a:endParaRPr lang="en-US"/>
          </a:p>
        </p:txBody>
      </p:sp>
    </p:spTree>
    <p:extLst>
      <p:ext uri="{BB962C8B-B14F-4D97-AF65-F5344CB8AC3E}">
        <p14:creationId xmlns:p14="http://schemas.microsoft.com/office/powerpoint/2010/main" val="14001259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AE566-7F40-40C2-A6E3-9965EDD64EC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F83B196-9561-4E9F-B44F-B3323F482E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4ED590B-F925-4879-B9AC-FE6281A09C8B}"/>
              </a:ext>
            </a:extLst>
          </p:cNvPr>
          <p:cNvSpPr>
            <a:spLocks noGrp="1"/>
          </p:cNvSpPr>
          <p:nvPr>
            <p:ph type="dt" sz="half" idx="10"/>
          </p:nvPr>
        </p:nvSpPr>
        <p:spPr/>
        <p:txBody>
          <a:bodyPr/>
          <a:lstStyle/>
          <a:p>
            <a:fld id="{6E839696-0B22-4780-B94F-EA742C47FF89}" type="datetimeFigureOut">
              <a:rPr lang="en-US" smtClean="0"/>
              <a:t>8/13/2026</a:t>
            </a:fld>
            <a:endParaRPr lang="en-US"/>
          </a:p>
        </p:txBody>
      </p:sp>
      <p:sp>
        <p:nvSpPr>
          <p:cNvPr id="5" name="Footer Placeholder 4">
            <a:extLst>
              <a:ext uri="{FF2B5EF4-FFF2-40B4-BE49-F238E27FC236}">
                <a16:creationId xmlns:a16="http://schemas.microsoft.com/office/drawing/2014/main" id="{73CEF7D9-FD5F-4AD5-8863-E2C1EA02ED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8F11AC-1198-4DD8-8E40-4287DF4B059C}"/>
              </a:ext>
            </a:extLst>
          </p:cNvPr>
          <p:cNvSpPr>
            <a:spLocks noGrp="1"/>
          </p:cNvSpPr>
          <p:nvPr>
            <p:ph type="sldNum" sz="quarter" idx="12"/>
          </p:nvPr>
        </p:nvSpPr>
        <p:spPr/>
        <p:txBody>
          <a:bodyPr/>
          <a:lstStyle/>
          <a:p>
            <a:fld id="{83C454F5-4D07-4827-B0CA-20B875DCF7BD}" type="slidenum">
              <a:rPr lang="en-US" smtClean="0"/>
              <a:t>‹#›</a:t>
            </a:fld>
            <a:endParaRPr lang="en-US"/>
          </a:p>
        </p:txBody>
      </p:sp>
    </p:spTree>
    <p:extLst>
      <p:ext uri="{BB962C8B-B14F-4D97-AF65-F5344CB8AC3E}">
        <p14:creationId xmlns:p14="http://schemas.microsoft.com/office/powerpoint/2010/main" val="77195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5AC98-A9E6-4789-AE7A-821EC52A521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AC807F3-B606-44F8-9764-2F5528DECF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A9704B-CEF7-46CF-A3BD-0860E5F62F90}"/>
              </a:ext>
            </a:extLst>
          </p:cNvPr>
          <p:cNvSpPr>
            <a:spLocks noGrp="1"/>
          </p:cNvSpPr>
          <p:nvPr>
            <p:ph type="dt" sz="half" idx="10"/>
          </p:nvPr>
        </p:nvSpPr>
        <p:spPr/>
        <p:txBody>
          <a:bodyPr/>
          <a:lstStyle/>
          <a:p>
            <a:fld id="{6E839696-0B22-4780-B94F-EA742C47FF89}" type="datetimeFigureOut">
              <a:rPr lang="en-US" smtClean="0"/>
              <a:t>8/13/2026</a:t>
            </a:fld>
            <a:endParaRPr lang="en-US"/>
          </a:p>
        </p:txBody>
      </p:sp>
      <p:sp>
        <p:nvSpPr>
          <p:cNvPr id="5" name="Footer Placeholder 4">
            <a:extLst>
              <a:ext uri="{FF2B5EF4-FFF2-40B4-BE49-F238E27FC236}">
                <a16:creationId xmlns:a16="http://schemas.microsoft.com/office/drawing/2014/main" id="{29538E98-34E2-49E1-BEDF-E5C735B365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0B6123-8662-4F33-927B-B42419BA7A6C}"/>
              </a:ext>
            </a:extLst>
          </p:cNvPr>
          <p:cNvSpPr>
            <a:spLocks noGrp="1"/>
          </p:cNvSpPr>
          <p:nvPr>
            <p:ph type="sldNum" sz="quarter" idx="12"/>
          </p:nvPr>
        </p:nvSpPr>
        <p:spPr/>
        <p:txBody>
          <a:bodyPr/>
          <a:lstStyle/>
          <a:p>
            <a:fld id="{83C454F5-4D07-4827-B0CA-20B875DCF7BD}" type="slidenum">
              <a:rPr lang="en-US" smtClean="0"/>
              <a:t>‹#›</a:t>
            </a:fld>
            <a:endParaRPr lang="en-US"/>
          </a:p>
        </p:txBody>
      </p:sp>
    </p:spTree>
    <p:extLst>
      <p:ext uri="{BB962C8B-B14F-4D97-AF65-F5344CB8AC3E}">
        <p14:creationId xmlns:p14="http://schemas.microsoft.com/office/powerpoint/2010/main" val="1272830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5DFFC2-539B-4BD6-B094-A35CC905D6D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58EE20E-C68A-4AF8-9EE3-D02E98CBF2E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EEC445-37FA-4270-AC0B-E07CB22697E0}"/>
              </a:ext>
            </a:extLst>
          </p:cNvPr>
          <p:cNvSpPr>
            <a:spLocks noGrp="1"/>
          </p:cNvSpPr>
          <p:nvPr>
            <p:ph type="dt" sz="half" idx="10"/>
          </p:nvPr>
        </p:nvSpPr>
        <p:spPr/>
        <p:txBody>
          <a:bodyPr/>
          <a:lstStyle/>
          <a:p>
            <a:fld id="{6E839696-0B22-4780-B94F-EA742C47FF89}" type="datetimeFigureOut">
              <a:rPr lang="en-US" smtClean="0"/>
              <a:t>8/13/2026</a:t>
            </a:fld>
            <a:endParaRPr lang="en-US"/>
          </a:p>
        </p:txBody>
      </p:sp>
      <p:sp>
        <p:nvSpPr>
          <p:cNvPr id="5" name="Footer Placeholder 4">
            <a:extLst>
              <a:ext uri="{FF2B5EF4-FFF2-40B4-BE49-F238E27FC236}">
                <a16:creationId xmlns:a16="http://schemas.microsoft.com/office/drawing/2014/main" id="{23472F61-0848-46CF-9885-2DACDF68A7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6D87F4-C815-46CE-B1AB-B15D812FB0A6}"/>
              </a:ext>
            </a:extLst>
          </p:cNvPr>
          <p:cNvSpPr>
            <a:spLocks noGrp="1"/>
          </p:cNvSpPr>
          <p:nvPr>
            <p:ph type="sldNum" sz="quarter" idx="12"/>
          </p:nvPr>
        </p:nvSpPr>
        <p:spPr/>
        <p:txBody>
          <a:bodyPr/>
          <a:lstStyle/>
          <a:p>
            <a:fld id="{83C454F5-4D07-4827-B0CA-20B875DCF7BD}" type="slidenum">
              <a:rPr lang="en-US" smtClean="0"/>
              <a:t>‹#›</a:t>
            </a:fld>
            <a:endParaRPr lang="en-US"/>
          </a:p>
        </p:txBody>
      </p:sp>
    </p:spTree>
    <p:extLst>
      <p:ext uri="{BB962C8B-B14F-4D97-AF65-F5344CB8AC3E}">
        <p14:creationId xmlns:p14="http://schemas.microsoft.com/office/powerpoint/2010/main" val="2878682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28525-950F-4E24-AB14-B7017A0A4C8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90275B2-F32A-4A42-A90C-8CB772B3F87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3134A7-64C4-441B-84F9-3147889FD28B}"/>
              </a:ext>
            </a:extLst>
          </p:cNvPr>
          <p:cNvSpPr>
            <a:spLocks noGrp="1"/>
          </p:cNvSpPr>
          <p:nvPr>
            <p:ph type="dt" sz="half" idx="10"/>
          </p:nvPr>
        </p:nvSpPr>
        <p:spPr/>
        <p:txBody>
          <a:bodyPr/>
          <a:lstStyle/>
          <a:p>
            <a:fld id="{6E839696-0B22-4780-B94F-EA742C47FF89}" type="datetimeFigureOut">
              <a:rPr lang="en-US" smtClean="0"/>
              <a:t>8/13/2026</a:t>
            </a:fld>
            <a:endParaRPr lang="en-US"/>
          </a:p>
        </p:txBody>
      </p:sp>
      <p:sp>
        <p:nvSpPr>
          <p:cNvPr id="5" name="Footer Placeholder 4">
            <a:extLst>
              <a:ext uri="{FF2B5EF4-FFF2-40B4-BE49-F238E27FC236}">
                <a16:creationId xmlns:a16="http://schemas.microsoft.com/office/drawing/2014/main" id="{739BF996-7DF4-4DEA-B7AE-60FD3F8C81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CDD61A-C627-42E4-B684-60DDB3390FE7}"/>
              </a:ext>
            </a:extLst>
          </p:cNvPr>
          <p:cNvSpPr>
            <a:spLocks noGrp="1"/>
          </p:cNvSpPr>
          <p:nvPr>
            <p:ph type="sldNum" sz="quarter" idx="12"/>
          </p:nvPr>
        </p:nvSpPr>
        <p:spPr/>
        <p:txBody>
          <a:bodyPr/>
          <a:lstStyle/>
          <a:p>
            <a:fld id="{83C454F5-4D07-4827-B0CA-20B875DCF7BD}" type="slidenum">
              <a:rPr lang="en-US" smtClean="0"/>
              <a:t>‹#›</a:t>
            </a:fld>
            <a:endParaRPr lang="en-US"/>
          </a:p>
        </p:txBody>
      </p:sp>
    </p:spTree>
    <p:extLst>
      <p:ext uri="{BB962C8B-B14F-4D97-AF65-F5344CB8AC3E}">
        <p14:creationId xmlns:p14="http://schemas.microsoft.com/office/powerpoint/2010/main" val="1174483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0C603-A342-4B5B-9D55-276599CDBE1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4862876-9EDF-4E11-BA25-A8E4E5E557D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B428F18-4383-4553-93AC-768694BA5063}"/>
              </a:ext>
            </a:extLst>
          </p:cNvPr>
          <p:cNvSpPr>
            <a:spLocks noGrp="1"/>
          </p:cNvSpPr>
          <p:nvPr>
            <p:ph type="dt" sz="half" idx="10"/>
          </p:nvPr>
        </p:nvSpPr>
        <p:spPr/>
        <p:txBody>
          <a:bodyPr/>
          <a:lstStyle/>
          <a:p>
            <a:fld id="{6E839696-0B22-4780-B94F-EA742C47FF89}" type="datetimeFigureOut">
              <a:rPr lang="en-US" smtClean="0"/>
              <a:t>8/13/2026</a:t>
            </a:fld>
            <a:endParaRPr lang="en-US"/>
          </a:p>
        </p:txBody>
      </p:sp>
      <p:sp>
        <p:nvSpPr>
          <p:cNvPr id="5" name="Footer Placeholder 4">
            <a:extLst>
              <a:ext uri="{FF2B5EF4-FFF2-40B4-BE49-F238E27FC236}">
                <a16:creationId xmlns:a16="http://schemas.microsoft.com/office/drawing/2014/main" id="{931D0EC3-1A78-47C3-BAFE-0BF52CC590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B8218C-FC8B-4E45-A2CA-DA0D67CDC6C6}"/>
              </a:ext>
            </a:extLst>
          </p:cNvPr>
          <p:cNvSpPr>
            <a:spLocks noGrp="1"/>
          </p:cNvSpPr>
          <p:nvPr>
            <p:ph type="sldNum" sz="quarter" idx="12"/>
          </p:nvPr>
        </p:nvSpPr>
        <p:spPr/>
        <p:txBody>
          <a:bodyPr/>
          <a:lstStyle/>
          <a:p>
            <a:fld id="{83C454F5-4D07-4827-B0CA-20B875DCF7BD}" type="slidenum">
              <a:rPr lang="en-US" smtClean="0"/>
              <a:t>‹#›</a:t>
            </a:fld>
            <a:endParaRPr lang="en-US"/>
          </a:p>
        </p:txBody>
      </p:sp>
    </p:spTree>
    <p:extLst>
      <p:ext uri="{BB962C8B-B14F-4D97-AF65-F5344CB8AC3E}">
        <p14:creationId xmlns:p14="http://schemas.microsoft.com/office/powerpoint/2010/main" val="458231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FB5A6-F372-4D9C-B00A-9C30A055F3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1C2942-083A-492A-97C1-D8D06637D65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CE89DFA-EBA4-4355-8591-BC63D61B35C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D08D368-75A0-4B84-ACCC-791E810BD685}"/>
              </a:ext>
            </a:extLst>
          </p:cNvPr>
          <p:cNvSpPr>
            <a:spLocks noGrp="1"/>
          </p:cNvSpPr>
          <p:nvPr>
            <p:ph type="dt" sz="half" idx="10"/>
          </p:nvPr>
        </p:nvSpPr>
        <p:spPr/>
        <p:txBody>
          <a:bodyPr/>
          <a:lstStyle/>
          <a:p>
            <a:fld id="{6E839696-0B22-4780-B94F-EA742C47FF89}" type="datetimeFigureOut">
              <a:rPr lang="en-US" smtClean="0"/>
              <a:t>8/13/2026</a:t>
            </a:fld>
            <a:endParaRPr lang="en-US"/>
          </a:p>
        </p:txBody>
      </p:sp>
      <p:sp>
        <p:nvSpPr>
          <p:cNvPr id="6" name="Footer Placeholder 5">
            <a:extLst>
              <a:ext uri="{FF2B5EF4-FFF2-40B4-BE49-F238E27FC236}">
                <a16:creationId xmlns:a16="http://schemas.microsoft.com/office/drawing/2014/main" id="{F687C449-A32A-4F7E-AA91-5F077104B2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6B31FA-8F5C-4E1C-866F-2CCB6CF25991}"/>
              </a:ext>
            </a:extLst>
          </p:cNvPr>
          <p:cNvSpPr>
            <a:spLocks noGrp="1"/>
          </p:cNvSpPr>
          <p:nvPr>
            <p:ph type="sldNum" sz="quarter" idx="12"/>
          </p:nvPr>
        </p:nvSpPr>
        <p:spPr/>
        <p:txBody>
          <a:bodyPr/>
          <a:lstStyle/>
          <a:p>
            <a:fld id="{83C454F5-4D07-4827-B0CA-20B875DCF7BD}" type="slidenum">
              <a:rPr lang="en-US" smtClean="0"/>
              <a:t>‹#›</a:t>
            </a:fld>
            <a:endParaRPr lang="en-US"/>
          </a:p>
        </p:txBody>
      </p:sp>
    </p:spTree>
    <p:extLst>
      <p:ext uri="{BB962C8B-B14F-4D97-AF65-F5344CB8AC3E}">
        <p14:creationId xmlns:p14="http://schemas.microsoft.com/office/powerpoint/2010/main" val="3942719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0D1C7-9557-4433-92FC-0F40378DD7B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E1EF3E4-6380-465D-B598-7041530541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F4CD5-9122-4E21-B5B6-69AEB18518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36DDE8-DC9E-4DDD-8EF3-6CC49C3E1A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AD033FA-326D-451E-A709-AF21CB09C1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8F7ABB4-BF7C-423D-90C9-CE6BDFE7ECD3}"/>
              </a:ext>
            </a:extLst>
          </p:cNvPr>
          <p:cNvSpPr>
            <a:spLocks noGrp="1"/>
          </p:cNvSpPr>
          <p:nvPr>
            <p:ph type="dt" sz="half" idx="10"/>
          </p:nvPr>
        </p:nvSpPr>
        <p:spPr/>
        <p:txBody>
          <a:bodyPr/>
          <a:lstStyle/>
          <a:p>
            <a:fld id="{6E839696-0B22-4780-B94F-EA742C47FF89}" type="datetimeFigureOut">
              <a:rPr lang="en-US" smtClean="0"/>
              <a:t>8/13/2026</a:t>
            </a:fld>
            <a:endParaRPr lang="en-US"/>
          </a:p>
        </p:txBody>
      </p:sp>
      <p:sp>
        <p:nvSpPr>
          <p:cNvPr id="8" name="Footer Placeholder 7">
            <a:extLst>
              <a:ext uri="{FF2B5EF4-FFF2-40B4-BE49-F238E27FC236}">
                <a16:creationId xmlns:a16="http://schemas.microsoft.com/office/drawing/2014/main" id="{B56D13DF-AE78-43CC-A4CE-01768ACDB4A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7B6AFC0-1AE4-4AE7-A33C-6CBBAC3E62DD}"/>
              </a:ext>
            </a:extLst>
          </p:cNvPr>
          <p:cNvSpPr>
            <a:spLocks noGrp="1"/>
          </p:cNvSpPr>
          <p:nvPr>
            <p:ph type="sldNum" sz="quarter" idx="12"/>
          </p:nvPr>
        </p:nvSpPr>
        <p:spPr/>
        <p:txBody>
          <a:bodyPr/>
          <a:lstStyle/>
          <a:p>
            <a:fld id="{83C454F5-4D07-4827-B0CA-20B875DCF7BD}" type="slidenum">
              <a:rPr lang="en-US" smtClean="0"/>
              <a:t>‹#›</a:t>
            </a:fld>
            <a:endParaRPr lang="en-US"/>
          </a:p>
        </p:txBody>
      </p:sp>
    </p:spTree>
    <p:extLst>
      <p:ext uri="{BB962C8B-B14F-4D97-AF65-F5344CB8AC3E}">
        <p14:creationId xmlns:p14="http://schemas.microsoft.com/office/powerpoint/2010/main" val="17500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FFE2D-39D3-4952-9E4F-DABF40814EF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285BE4-0D62-4B44-893C-FA93877F42E5}"/>
              </a:ext>
            </a:extLst>
          </p:cNvPr>
          <p:cNvSpPr>
            <a:spLocks noGrp="1"/>
          </p:cNvSpPr>
          <p:nvPr>
            <p:ph type="dt" sz="half" idx="10"/>
          </p:nvPr>
        </p:nvSpPr>
        <p:spPr/>
        <p:txBody>
          <a:bodyPr/>
          <a:lstStyle/>
          <a:p>
            <a:fld id="{6E839696-0B22-4780-B94F-EA742C47FF89}" type="datetimeFigureOut">
              <a:rPr lang="en-US" smtClean="0"/>
              <a:t>8/13/2026</a:t>
            </a:fld>
            <a:endParaRPr lang="en-US"/>
          </a:p>
        </p:txBody>
      </p:sp>
      <p:sp>
        <p:nvSpPr>
          <p:cNvPr id="4" name="Footer Placeholder 3">
            <a:extLst>
              <a:ext uri="{FF2B5EF4-FFF2-40B4-BE49-F238E27FC236}">
                <a16:creationId xmlns:a16="http://schemas.microsoft.com/office/drawing/2014/main" id="{26E854E5-7969-4FC4-89A6-53B0DFED861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3DC536D-089A-4D82-9FC5-65D0E88793EA}"/>
              </a:ext>
            </a:extLst>
          </p:cNvPr>
          <p:cNvSpPr>
            <a:spLocks noGrp="1"/>
          </p:cNvSpPr>
          <p:nvPr>
            <p:ph type="sldNum" sz="quarter" idx="12"/>
          </p:nvPr>
        </p:nvSpPr>
        <p:spPr/>
        <p:txBody>
          <a:bodyPr/>
          <a:lstStyle/>
          <a:p>
            <a:fld id="{83C454F5-4D07-4827-B0CA-20B875DCF7BD}" type="slidenum">
              <a:rPr lang="en-US" smtClean="0"/>
              <a:t>‹#›</a:t>
            </a:fld>
            <a:endParaRPr lang="en-US"/>
          </a:p>
        </p:txBody>
      </p:sp>
    </p:spTree>
    <p:extLst>
      <p:ext uri="{BB962C8B-B14F-4D97-AF65-F5344CB8AC3E}">
        <p14:creationId xmlns:p14="http://schemas.microsoft.com/office/powerpoint/2010/main" val="2139386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AE9704-A6ED-4B4C-BAD5-DC99D12B5F57}"/>
              </a:ext>
            </a:extLst>
          </p:cNvPr>
          <p:cNvSpPr>
            <a:spLocks noGrp="1"/>
          </p:cNvSpPr>
          <p:nvPr>
            <p:ph type="dt" sz="half" idx="10"/>
          </p:nvPr>
        </p:nvSpPr>
        <p:spPr/>
        <p:txBody>
          <a:bodyPr/>
          <a:lstStyle/>
          <a:p>
            <a:fld id="{6E839696-0B22-4780-B94F-EA742C47FF89}" type="datetimeFigureOut">
              <a:rPr lang="en-US" smtClean="0"/>
              <a:t>8/13/2026</a:t>
            </a:fld>
            <a:endParaRPr lang="en-US"/>
          </a:p>
        </p:txBody>
      </p:sp>
      <p:sp>
        <p:nvSpPr>
          <p:cNvPr id="3" name="Footer Placeholder 2">
            <a:extLst>
              <a:ext uri="{FF2B5EF4-FFF2-40B4-BE49-F238E27FC236}">
                <a16:creationId xmlns:a16="http://schemas.microsoft.com/office/drawing/2014/main" id="{9EA50F8C-297B-4236-8DD6-372F4DFFA79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7FE80A3-DA5A-408E-B96C-0AF9EE4CCA0C}"/>
              </a:ext>
            </a:extLst>
          </p:cNvPr>
          <p:cNvSpPr>
            <a:spLocks noGrp="1"/>
          </p:cNvSpPr>
          <p:nvPr>
            <p:ph type="sldNum" sz="quarter" idx="12"/>
          </p:nvPr>
        </p:nvSpPr>
        <p:spPr/>
        <p:txBody>
          <a:bodyPr/>
          <a:lstStyle/>
          <a:p>
            <a:fld id="{83C454F5-4D07-4827-B0CA-20B875DCF7BD}" type="slidenum">
              <a:rPr lang="en-US" smtClean="0"/>
              <a:t>‹#›</a:t>
            </a:fld>
            <a:endParaRPr lang="en-US"/>
          </a:p>
        </p:txBody>
      </p:sp>
    </p:spTree>
    <p:extLst>
      <p:ext uri="{BB962C8B-B14F-4D97-AF65-F5344CB8AC3E}">
        <p14:creationId xmlns:p14="http://schemas.microsoft.com/office/powerpoint/2010/main" val="6462069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2F063-1E53-4604-8FAA-631447F47B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7B13B1D-4792-4362-BF75-2D9275420A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1032D8-3D30-462D-9729-1F9DB646E8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C90F45-3542-4ED8-95A9-D297F7CF7347}"/>
              </a:ext>
            </a:extLst>
          </p:cNvPr>
          <p:cNvSpPr>
            <a:spLocks noGrp="1"/>
          </p:cNvSpPr>
          <p:nvPr>
            <p:ph type="dt" sz="half" idx="10"/>
          </p:nvPr>
        </p:nvSpPr>
        <p:spPr/>
        <p:txBody>
          <a:bodyPr/>
          <a:lstStyle/>
          <a:p>
            <a:fld id="{6E839696-0B22-4780-B94F-EA742C47FF89}" type="datetimeFigureOut">
              <a:rPr lang="en-US" smtClean="0"/>
              <a:t>8/13/2026</a:t>
            </a:fld>
            <a:endParaRPr lang="en-US"/>
          </a:p>
        </p:txBody>
      </p:sp>
      <p:sp>
        <p:nvSpPr>
          <p:cNvPr id="6" name="Footer Placeholder 5">
            <a:extLst>
              <a:ext uri="{FF2B5EF4-FFF2-40B4-BE49-F238E27FC236}">
                <a16:creationId xmlns:a16="http://schemas.microsoft.com/office/drawing/2014/main" id="{04114CF0-9106-4161-9997-A098F839F3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4A4DB5-56BD-4EA1-A196-8DF923759D8B}"/>
              </a:ext>
            </a:extLst>
          </p:cNvPr>
          <p:cNvSpPr>
            <a:spLocks noGrp="1"/>
          </p:cNvSpPr>
          <p:nvPr>
            <p:ph type="sldNum" sz="quarter" idx="12"/>
          </p:nvPr>
        </p:nvSpPr>
        <p:spPr/>
        <p:txBody>
          <a:bodyPr/>
          <a:lstStyle/>
          <a:p>
            <a:fld id="{83C454F5-4D07-4827-B0CA-20B875DCF7BD}" type="slidenum">
              <a:rPr lang="en-US" smtClean="0"/>
              <a:t>‹#›</a:t>
            </a:fld>
            <a:endParaRPr lang="en-US"/>
          </a:p>
        </p:txBody>
      </p:sp>
    </p:spTree>
    <p:extLst>
      <p:ext uri="{BB962C8B-B14F-4D97-AF65-F5344CB8AC3E}">
        <p14:creationId xmlns:p14="http://schemas.microsoft.com/office/powerpoint/2010/main" val="31361270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47AD7-7965-4EF6-B871-8683D27BED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93DB80A-6B41-42A4-8BE0-850277918F2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F808335-D95A-479F-B26D-720FF05B44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7C8DF5-49DC-4AC6-94EC-4DB5A0ED5845}"/>
              </a:ext>
            </a:extLst>
          </p:cNvPr>
          <p:cNvSpPr>
            <a:spLocks noGrp="1"/>
          </p:cNvSpPr>
          <p:nvPr>
            <p:ph type="dt" sz="half" idx="10"/>
          </p:nvPr>
        </p:nvSpPr>
        <p:spPr/>
        <p:txBody>
          <a:bodyPr/>
          <a:lstStyle/>
          <a:p>
            <a:fld id="{6E839696-0B22-4780-B94F-EA742C47FF89}" type="datetimeFigureOut">
              <a:rPr lang="en-US" smtClean="0"/>
              <a:t>8/13/2026</a:t>
            </a:fld>
            <a:endParaRPr lang="en-US"/>
          </a:p>
        </p:txBody>
      </p:sp>
      <p:sp>
        <p:nvSpPr>
          <p:cNvPr id="6" name="Footer Placeholder 5">
            <a:extLst>
              <a:ext uri="{FF2B5EF4-FFF2-40B4-BE49-F238E27FC236}">
                <a16:creationId xmlns:a16="http://schemas.microsoft.com/office/drawing/2014/main" id="{65C28F82-A713-4033-A30C-FB51D3463A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CA9D9B-D428-47A8-8C1B-3164B852EDE2}"/>
              </a:ext>
            </a:extLst>
          </p:cNvPr>
          <p:cNvSpPr>
            <a:spLocks noGrp="1"/>
          </p:cNvSpPr>
          <p:nvPr>
            <p:ph type="sldNum" sz="quarter" idx="12"/>
          </p:nvPr>
        </p:nvSpPr>
        <p:spPr/>
        <p:txBody>
          <a:bodyPr/>
          <a:lstStyle/>
          <a:p>
            <a:fld id="{83C454F5-4D07-4827-B0CA-20B875DCF7BD}" type="slidenum">
              <a:rPr lang="en-US" smtClean="0"/>
              <a:t>‹#›</a:t>
            </a:fld>
            <a:endParaRPr lang="en-US"/>
          </a:p>
        </p:txBody>
      </p:sp>
    </p:spTree>
    <p:extLst>
      <p:ext uri="{BB962C8B-B14F-4D97-AF65-F5344CB8AC3E}">
        <p14:creationId xmlns:p14="http://schemas.microsoft.com/office/powerpoint/2010/main" val="3199450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B0E78C-5E2F-4FCE-9F65-90BF247846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4E2AA9D-21D9-43AC-B5ED-7911067780A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3A86FE-3311-4128-A03B-80339B8225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839696-0B22-4780-B94F-EA742C47FF89}" type="datetimeFigureOut">
              <a:rPr lang="en-US" smtClean="0"/>
              <a:t>8/13/2026</a:t>
            </a:fld>
            <a:endParaRPr lang="en-US"/>
          </a:p>
        </p:txBody>
      </p:sp>
      <p:sp>
        <p:nvSpPr>
          <p:cNvPr id="5" name="Footer Placeholder 4">
            <a:extLst>
              <a:ext uri="{FF2B5EF4-FFF2-40B4-BE49-F238E27FC236}">
                <a16:creationId xmlns:a16="http://schemas.microsoft.com/office/drawing/2014/main" id="{684C0F9B-2871-476D-BEF6-3A8AEA6658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5986077-B798-4789-A88D-A796C35B13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C454F5-4D07-4827-B0CA-20B875DCF7BD}" type="slidenum">
              <a:rPr lang="en-US" smtClean="0"/>
              <a:t>‹#›</a:t>
            </a:fld>
            <a:endParaRPr lang="en-US"/>
          </a:p>
        </p:txBody>
      </p:sp>
    </p:spTree>
    <p:extLst>
      <p:ext uri="{BB962C8B-B14F-4D97-AF65-F5344CB8AC3E}">
        <p14:creationId xmlns:p14="http://schemas.microsoft.com/office/powerpoint/2010/main" val="26686425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26D46-059A-4979-AE2F-457362603A49}"/>
              </a:ext>
            </a:extLst>
          </p:cNvPr>
          <p:cNvSpPr>
            <a:spLocks noGrp="1"/>
          </p:cNvSpPr>
          <p:nvPr>
            <p:ph type="ctrTitle"/>
          </p:nvPr>
        </p:nvSpPr>
        <p:spPr>
          <a:xfrm>
            <a:off x="1126652" y="2094056"/>
            <a:ext cx="9144000" cy="4040044"/>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ormAutofit fontScale="90000"/>
          </a:bodyPr>
          <a:lstStyle/>
          <a:p>
            <a:r>
              <a:rPr lang="en-US" sz="5400" b="1" dirty="0">
                <a:latin typeface="72 Black" panose="020B0A04030603020204" pitchFamily="34" charset="0"/>
                <a:cs typeface="72 Black" panose="020B0A04030603020204" pitchFamily="34" charset="0"/>
              </a:rPr>
              <a:t>Flange Leak Upstream of </a:t>
            </a:r>
            <a:br>
              <a:rPr lang="en-US" sz="5400" b="1" dirty="0">
                <a:latin typeface="72 Black" panose="020B0A04030603020204" pitchFamily="34" charset="0"/>
                <a:cs typeface="72 Black" panose="020B0A04030603020204" pitchFamily="34" charset="0"/>
              </a:rPr>
            </a:br>
            <a:br>
              <a:rPr lang="en-US" sz="5400" b="1" dirty="0">
                <a:latin typeface="72 Black" panose="020B0A04030603020204" pitchFamily="34" charset="0"/>
                <a:cs typeface="72 Black" panose="020B0A04030603020204" pitchFamily="34" charset="0"/>
              </a:rPr>
            </a:br>
            <a:r>
              <a:rPr lang="en-US" sz="5400" b="1" dirty="0">
                <a:latin typeface="72 Black" panose="020B0A04030603020204" pitchFamily="34" charset="0"/>
                <a:cs typeface="72 Black" panose="020B0A04030603020204" pitchFamily="34" charset="0"/>
              </a:rPr>
              <a:t>C-127 Debut Column</a:t>
            </a:r>
            <a:br>
              <a:rPr lang="en-US" sz="5400" b="1" dirty="0">
                <a:latin typeface="72 Black" panose="020B0A04030603020204" pitchFamily="34" charset="0"/>
                <a:cs typeface="72 Black" panose="020B0A04030603020204" pitchFamily="34" charset="0"/>
              </a:rPr>
            </a:br>
            <a:br>
              <a:rPr lang="en-US" sz="5400" b="1" dirty="0">
                <a:latin typeface="72 Black" panose="020B0A04030603020204" pitchFamily="34" charset="0"/>
                <a:cs typeface="72 Black" panose="020B0A04030603020204" pitchFamily="34" charset="0"/>
              </a:rPr>
            </a:br>
            <a:r>
              <a:rPr lang="en-US" sz="4400" b="1" dirty="0">
                <a:latin typeface="72 Black" panose="020B0A04030603020204" pitchFamily="34" charset="0"/>
                <a:cs typeface="72 Black" panose="020B0A04030603020204" pitchFamily="34" charset="0"/>
              </a:rPr>
              <a:t>Jason Grant</a:t>
            </a:r>
            <a:br>
              <a:rPr lang="en-US" sz="4400" b="1" dirty="0">
                <a:latin typeface="72 Black" panose="020B0A04030603020204" pitchFamily="34" charset="0"/>
                <a:cs typeface="72 Black" panose="020B0A04030603020204" pitchFamily="34" charset="0"/>
              </a:rPr>
            </a:br>
            <a:r>
              <a:rPr lang="en-US" sz="4400" b="1" dirty="0">
                <a:latin typeface="72 Black" panose="020B0A04030603020204" pitchFamily="34" charset="0"/>
                <a:cs typeface="72 Black" panose="020B0A04030603020204" pitchFamily="34" charset="0"/>
              </a:rPr>
              <a:t>Arlene Lee</a:t>
            </a:r>
          </a:p>
        </p:txBody>
      </p:sp>
      <p:pic>
        <p:nvPicPr>
          <p:cNvPr id="6" name="Picture 5">
            <a:extLst>
              <a:ext uri="{FF2B5EF4-FFF2-40B4-BE49-F238E27FC236}">
                <a16:creationId xmlns:a16="http://schemas.microsoft.com/office/drawing/2014/main" id="{8C424D8B-2297-4A66-83C6-9ECB922A2880}"/>
              </a:ext>
            </a:extLst>
          </p:cNvPr>
          <p:cNvPicPr>
            <a:picLocks noChangeAspect="1"/>
          </p:cNvPicPr>
          <p:nvPr/>
        </p:nvPicPr>
        <p:blipFill>
          <a:blip r:embed="rId2"/>
          <a:stretch>
            <a:fillRect/>
          </a:stretch>
        </p:blipFill>
        <p:spPr>
          <a:xfrm>
            <a:off x="7535122" y="345712"/>
            <a:ext cx="4263552" cy="1598833"/>
          </a:xfrm>
          <a:prstGeom prst="rect">
            <a:avLst/>
          </a:prstGeom>
        </p:spPr>
      </p:pic>
    </p:spTree>
    <p:extLst>
      <p:ext uri="{BB962C8B-B14F-4D97-AF65-F5344CB8AC3E}">
        <p14:creationId xmlns:p14="http://schemas.microsoft.com/office/powerpoint/2010/main" val="2000868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1F763-E642-447E-B84E-FDD38F2F0FBE}"/>
              </a:ext>
            </a:extLst>
          </p:cNvPr>
          <p:cNvSpPr>
            <a:spLocks noGrp="1"/>
          </p:cNvSpPr>
          <p:nvPr>
            <p:ph type="title"/>
          </p:nvPr>
        </p:nvSpPr>
        <p:spPr>
          <a:xfrm>
            <a:off x="838200" y="365125"/>
            <a:ext cx="8191500" cy="1325563"/>
          </a:xfrm>
        </p:spPr>
        <p:txBody>
          <a:bodyPr/>
          <a:lstStyle/>
          <a:p>
            <a:r>
              <a:rPr lang="en-US" b="1" dirty="0"/>
              <a:t>Fact:</a:t>
            </a:r>
          </a:p>
        </p:txBody>
      </p:sp>
      <p:pic>
        <p:nvPicPr>
          <p:cNvPr id="5" name="Content Placeholder 4">
            <a:extLst>
              <a:ext uri="{FF2B5EF4-FFF2-40B4-BE49-F238E27FC236}">
                <a16:creationId xmlns:a16="http://schemas.microsoft.com/office/drawing/2014/main" id="{20BEFC3C-3859-2E93-A385-F40F54C42915}"/>
              </a:ext>
            </a:extLst>
          </p:cNvPr>
          <p:cNvPicPr>
            <a:picLocks noGrp="1" noChangeAspect="1"/>
          </p:cNvPicPr>
          <p:nvPr>
            <p:ph idx="1"/>
          </p:nvPr>
        </p:nvPicPr>
        <p:blipFill>
          <a:blip r:embed="rId2"/>
          <a:stretch>
            <a:fillRect/>
          </a:stretch>
        </p:blipFill>
        <p:spPr>
          <a:xfrm>
            <a:off x="1100850" y="1500188"/>
            <a:ext cx="10252950" cy="4710112"/>
          </a:xfrm>
          <a:prstGeom prst="rect">
            <a:avLst/>
          </a:prstGeom>
        </p:spPr>
      </p:pic>
      <p:pic>
        <p:nvPicPr>
          <p:cNvPr id="7" name="Picture 6">
            <a:extLst>
              <a:ext uri="{FF2B5EF4-FFF2-40B4-BE49-F238E27FC236}">
                <a16:creationId xmlns:a16="http://schemas.microsoft.com/office/drawing/2014/main" id="{4D18D46E-B6F8-490B-B1EA-AE2B9E3EE324}"/>
              </a:ext>
            </a:extLst>
          </p:cNvPr>
          <p:cNvPicPr>
            <a:picLocks noChangeAspect="1"/>
          </p:cNvPicPr>
          <p:nvPr/>
        </p:nvPicPr>
        <p:blipFill>
          <a:blip r:embed="rId3"/>
          <a:stretch>
            <a:fillRect/>
          </a:stretch>
        </p:blipFill>
        <p:spPr>
          <a:xfrm>
            <a:off x="10401300" y="230188"/>
            <a:ext cx="1504360" cy="564135"/>
          </a:xfrm>
          <a:prstGeom prst="rect">
            <a:avLst/>
          </a:prstGeom>
        </p:spPr>
      </p:pic>
    </p:spTree>
    <p:extLst>
      <p:ext uri="{BB962C8B-B14F-4D97-AF65-F5344CB8AC3E}">
        <p14:creationId xmlns:p14="http://schemas.microsoft.com/office/powerpoint/2010/main" val="39473035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D76D6-C135-91A9-EA05-33C95410B8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19B492-C8F2-2CC6-1FCB-F51FBAD43B2D}"/>
              </a:ext>
            </a:extLst>
          </p:cNvPr>
          <p:cNvSpPr>
            <a:spLocks noGrp="1"/>
          </p:cNvSpPr>
          <p:nvPr>
            <p:ph type="title"/>
          </p:nvPr>
        </p:nvSpPr>
        <p:spPr>
          <a:xfrm>
            <a:off x="838200" y="365125"/>
            <a:ext cx="8191500" cy="1325563"/>
          </a:xfrm>
        </p:spPr>
        <p:txBody>
          <a:bodyPr/>
          <a:lstStyle/>
          <a:p>
            <a:r>
              <a:rPr lang="en-US" b="1" dirty="0"/>
              <a:t>Fact:</a:t>
            </a:r>
          </a:p>
        </p:txBody>
      </p:sp>
      <p:sp>
        <p:nvSpPr>
          <p:cNvPr id="9" name="Content Placeholder 8">
            <a:extLst>
              <a:ext uri="{FF2B5EF4-FFF2-40B4-BE49-F238E27FC236}">
                <a16:creationId xmlns:a16="http://schemas.microsoft.com/office/drawing/2014/main" id="{0D945BED-8ACE-ACA9-7329-FFF15A887C4C}"/>
              </a:ext>
            </a:extLst>
          </p:cNvPr>
          <p:cNvSpPr>
            <a:spLocks noGrp="1"/>
          </p:cNvSpPr>
          <p:nvPr>
            <p:ph idx="1"/>
          </p:nvPr>
        </p:nvSpPr>
        <p:spPr>
          <a:xfrm>
            <a:off x="838200" y="1690688"/>
            <a:ext cx="10515600" cy="4486275"/>
          </a:xfrm>
        </p:spPr>
        <p:txBody>
          <a:bodyPr>
            <a:normAutofit/>
          </a:bodyPr>
          <a:lstStyle/>
          <a:p>
            <a:r>
              <a:rPr lang="en-US" sz="2000" dirty="0"/>
              <a:t>On 5/3/2026, a leak was discovered on flange connection #506 upstream of C-127 in the Catalytic Gas Plant (CGP) during unit startup.</a:t>
            </a:r>
          </a:p>
          <a:p>
            <a:r>
              <a:rPr lang="en-US" sz="2000" dirty="0"/>
              <a:t>Approximately 1,917 </a:t>
            </a:r>
            <a:r>
              <a:rPr lang="en-US" sz="2000" dirty="0" err="1"/>
              <a:t>lbs</a:t>
            </a:r>
            <a:r>
              <a:rPr lang="en-US" sz="2000" dirty="0"/>
              <a:t> of Naphtha-range liquid leaked and ~454 </a:t>
            </a:r>
            <a:r>
              <a:rPr lang="en-US" sz="2000" dirty="0" err="1"/>
              <a:t>lbs</a:t>
            </a:r>
            <a:r>
              <a:rPr lang="en-US" sz="2000" dirty="0"/>
              <a:t> of Naphtha-range vapor were released.</a:t>
            </a:r>
          </a:p>
          <a:p>
            <a:r>
              <a:rPr lang="en-US" sz="2000" dirty="0"/>
              <a:t>It is found that the leak was caused by a plastic flange cover left in the pipe flange connection. </a:t>
            </a:r>
          </a:p>
          <a:p>
            <a:r>
              <a:rPr lang="en-US" sz="2000" dirty="0"/>
              <a:t>When the flow temperature reached the melting point of the plastic cover, the plastic flange cover melted, causing the studs to lose tension, allowing hydrocarbon to be released at flange connection #506. </a:t>
            </a:r>
          </a:p>
          <a:p>
            <a:r>
              <a:rPr lang="en-US" sz="2000" dirty="0"/>
              <a:t>A continuous gas monitoring device approximately 35 ft. away from the leak location alarmed on LEL registering at 14%. A unit evacuation was initiated, and the Basic Fire Crew (BFC) responded.</a:t>
            </a:r>
          </a:p>
          <a:p>
            <a:r>
              <a:rPr lang="en-US" sz="2000" dirty="0"/>
              <a:t>Operations then de-pressured and de-inventoried the column for repair. Contra Costa County (the County) issued a Community Warning System Level 1 notification for flaring. </a:t>
            </a:r>
          </a:p>
          <a:p>
            <a:r>
              <a:rPr lang="en-US" sz="2000" dirty="0"/>
              <a:t>The incident did not cause physical harm to any onsite personnel. </a:t>
            </a:r>
          </a:p>
        </p:txBody>
      </p:sp>
      <p:pic>
        <p:nvPicPr>
          <p:cNvPr id="7" name="Picture 6">
            <a:extLst>
              <a:ext uri="{FF2B5EF4-FFF2-40B4-BE49-F238E27FC236}">
                <a16:creationId xmlns:a16="http://schemas.microsoft.com/office/drawing/2014/main" id="{5384526C-CCCE-E6BA-3033-52E5E3491B81}"/>
              </a:ext>
            </a:extLst>
          </p:cNvPr>
          <p:cNvPicPr>
            <a:picLocks noChangeAspect="1"/>
          </p:cNvPicPr>
          <p:nvPr/>
        </p:nvPicPr>
        <p:blipFill>
          <a:blip r:embed="rId2"/>
          <a:stretch>
            <a:fillRect/>
          </a:stretch>
        </p:blipFill>
        <p:spPr>
          <a:xfrm>
            <a:off x="10401300" y="230188"/>
            <a:ext cx="1504360" cy="564135"/>
          </a:xfrm>
          <a:prstGeom prst="rect">
            <a:avLst/>
          </a:prstGeom>
        </p:spPr>
      </p:pic>
    </p:spTree>
    <p:extLst>
      <p:ext uri="{BB962C8B-B14F-4D97-AF65-F5344CB8AC3E}">
        <p14:creationId xmlns:p14="http://schemas.microsoft.com/office/powerpoint/2010/main" val="2157684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6600D-12CF-45A6-A017-AFEBC6D2F624}"/>
              </a:ext>
            </a:extLst>
          </p:cNvPr>
          <p:cNvSpPr>
            <a:spLocks noGrp="1"/>
          </p:cNvSpPr>
          <p:nvPr>
            <p:ph type="title"/>
          </p:nvPr>
        </p:nvSpPr>
        <p:spPr>
          <a:xfrm>
            <a:off x="838200" y="365125"/>
            <a:ext cx="7937500" cy="1325563"/>
          </a:xfrm>
        </p:spPr>
        <p:txBody>
          <a:bodyPr/>
          <a:lstStyle/>
          <a:p>
            <a:r>
              <a:rPr lang="en-US" b="1" dirty="0"/>
              <a:t>Impact</a:t>
            </a:r>
          </a:p>
        </p:txBody>
      </p:sp>
      <p:pic>
        <p:nvPicPr>
          <p:cNvPr id="30" name="Picture 29">
            <a:extLst>
              <a:ext uri="{FF2B5EF4-FFF2-40B4-BE49-F238E27FC236}">
                <a16:creationId xmlns:a16="http://schemas.microsoft.com/office/drawing/2014/main" id="{491886BF-15ED-4F3C-B83D-53270316400A}"/>
              </a:ext>
            </a:extLst>
          </p:cNvPr>
          <p:cNvPicPr>
            <a:picLocks noChangeAspect="1"/>
          </p:cNvPicPr>
          <p:nvPr/>
        </p:nvPicPr>
        <p:blipFill>
          <a:blip r:embed="rId2"/>
          <a:stretch>
            <a:fillRect/>
          </a:stretch>
        </p:blipFill>
        <p:spPr>
          <a:xfrm>
            <a:off x="10401300" y="230188"/>
            <a:ext cx="1504360" cy="564135"/>
          </a:xfrm>
          <a:prstGeom prst="rect">
            <a:avLst/>
          </a:prstGeom>
        </p:spPr>
      </p:pic>
      <p:sp>
        <p:nvSpPr>
          <p:cNvPr id="3" name="Content Placeholder 8">
            <a:extLst>
              <a:ext uri="{FF2B5EF4-FFF2-40B4-BE49-F238E27FC236}">
                <a16:creationId xmlns:a16="http://schemas.microsoft.com/office/drawing/2014/main" id="{DF822DFD-0AC9-B0FD-637F-3A78D0582137}"/>
              </a:ext>
            </a:extLst>
          </p:cNvPr>
          <p:cNvSpPr>
            <a:spLocks noGrp="1"/>
          </p:cNvSpPr>
          <p:nvPr>
            <p:ph idx="1"/>
          </p:nvPr>
        </p:nvSpPr>
        <p:spPr>
          <a:xfrm>
            <a:off x="838200" y="2006601"/>
            <a:ext cx="10515600" cy="3403600"/>
          </a:xfrm>
        </p:spPr>
        <p:txBody>
          <a:bodyPr>
            <a:normAutofit/>
          </a:bodyPr>
          <a:lstStyle/>
          <a:p>
            <a:r>
              <a:rPr lang="en-US" sz="2000" dirty="0"/>
              <a:t>Uncontrolled release of light thermal cracked Naphtha.</a:t>
            </a:r>
          </a:p>
          <a:p>
            <a:endParaRPr lang="en-US" sz="2000" dirty="0"/>
          </a:p>
          <a:p>
            <a:r>
              <a:rPr lang="en-US" sz="2000" dirty="0"/>
              <a:t>Delay in Cracked Products (CP) startup activities .</a:t>
            </a:r>
          </a:p>
          <a:p>
            <a:endParaRPr lang="en-US" sz="2000" dirty="0"/>
          </a:p>
          <a:p>
            <a:r>
              <a:rPr lang="en-US" sz="2000" dirty="0"/>
              <a:t>Potential for fire at CGP. </a:t>
            </a:r>
          </a:p>
        </p:txBody>
      </p:sp>
    </p:spTree>
    <p:extLst>
      <p:ext uri="{BB962C8B-B14F-4D97-AF65-F5344CB8AC3E}">
        <p14:creationId xmlns:p14="http://schemas.microsoft.com/office/powerpoint/2010/main" val="28998595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F7A9C-2AE7-7824-DD47-AD8897701C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4FAA91-8221-D83A-DD16-84240E0BC3CF}"/>
              </a:ext>
            </a:extLst>
          </p:cNvPr>
          <p:cNvSpPr>
            <a:spLocks noGrp="1"/>
          </p:cNvSpPr>
          <p:nvPr>
            <p:ph type="title"/>
          </p:nvPr>
        </p:nvSpPr>
        <p:spPr>
          <a:xfrm>
            <a:off x="838200" y="365125"/>
            <a:ext cx="7937500" cy="1325563"/>
          </a:xfrm>
        </p:spPr>
        <p:txBody>
          <a:bodyPr/>
          <a:lstStyle/>
          <a:p>
            <a:r>
              <a:rPr lang="en-US" b="1" dirty="0"/>
              <a:t>Root Causes</a:t>
            </a:r>
          </a:p>
        </p:txBody>
      </p:sp>
      <p:pic>
        <p:nvPicPr>
          <p:cNvPr id="30" name="Picture 29">
            <a:extLst>
              <a:ext uri="{FF2B5EF4-FFF2-40B4-BE49-F238E27FC236}">
                <a16:creationId xmlns:a16="http://schemas.microsoft.com/office/drawing/2014/main" id="{80365FDE-ECDE-9A45-1A6E-A3261260CD0D}"/>
              </a:ext>
            </a:extLst>
          </p:cNvPr>
          <p:cNvPicPr>
            <a:picLocks noChangeAspect="1"/>
          </p:cNvPicPr>
          <p:nvPr/>
        </p:nvPicPr>
        <p:blipFill>
          <a:blip r:embed="rId2"/>
          <a:stretch>
            <a:fillRect/>
          </a:stretch>
        </p:blipFill>
        <p:spPr>
          <a:xfrm>
            <a:off x="10401300" y="230188"/>
            <a:ext cx="1504360" cy="564135"/>
          </a:xfrm>
          <a:prstGeom prst="rect">
            <a:avLst/>
          </a:prstGeom>
        </p:spPr>
      </p:pic>
      <p:sp>
        <p:nvSpPr>
          <p:cNvPr id="3" name="Content Placeholder 8">
            <a:extLst>
              <a:ext uri="{FF2B5EF4-FFF2-40B4-BE49-F238E27FC236}">
                <a16:creationId xmlns:a16="http://schemas.microsoft.com/office/drawing/2014/main" id="{1758647F-AD7D-E4E2-BC9B-D528C48BC54A}"/>
              </a:ext>
            </a:extLst>
          </p:cNvPr>
          <p:cNvSpPr>
            <a:spLocks noGrp="1"/>
          </p:cNvSpPr>
          <p:nvPr>
            <p:ph idx="1"/>
          </p:nvPr>
        </p:nvSpPr>
        <p:spPr>
          <a:xfrm>
            <a:off x="838200" y="2006601"/>
            <a:ext cx="10515600" cy="2489199"/>
          </a:xfrm>
        </p:spPr>
        <p:txBody>
          <a:bodyPr>
            <a:normAutofit/>
          </a:bodyPr>
          <a:lstStyle/>
          <a:p>
            <a:pPr marL="0" indent="0">
              <a:buNone/>
            </a:pPr>
            <a:r>
              <a:rPr lang="en-US" sz="2000" dirty="0"/>
              <a:t>1. No company standard against flange protectors that only cover the raised face with the same diameter as the raised face.</a:t>
            </a:r>
          </a:p>
          <a:p>
            <a:endParaRPr lang="en-US" sz="2000" dirty="0"/>
          </a:p>
          <a:p>
            <a:pPr marL="0" indent="0">
              <a:buNone/>
            </a:pPr>
            <a:r>
              <a:rPr lang="en-US" sz="2000" dirty="0"/>
              <a:t>2. Requirements for flange tags are not strict enough.</a:t>
            </a:r>
          </a:p>
          <a:p>
            <a:endParaRPr lang="en-US" sz="2000" dirty="0"/>
          </a:p>
        </p:txBody>
      </p:sp>
    </p:spTree>
    <p:extLst>
      <p:ext uri="{BB962C8B-B14F-4D97-AF65-F5344CB8AC3E}">
        <p14:creationId xmlns:p14="http://schemas.microsoft.com/office/powerpoint/2010/main" val="2579600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82AFD-5DFB-1791-81B6-78C9AF8CF1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B50F2C-FB63-BE5A-3B6F-D34C09D5B15B}"/>
              </a:ext>
            </a:extLst>
          </p:cNvPr>
          <p:cNvSpPr>
            <a:spLocks noGrp="1"/>
          </p:cNvSpPr>
          <p:nvPr>
            <p:ph type="title"/>
          </p:nvPr>
        </p:nvSpPr>
        <p:spPr>
          <a:xfrm>
            <a:off x="838200" y="365125"/>
            <a:ext cx="7937500" cy="854075"/>
          </a:xfrm>
        </p:spPr>
        <p:txBody>
          <a:bodyPr/>
          <a:lstStyle/>
          <a:p>
            <a:r>
              <a:rPr lang="en-US" b="1" dirty="0"/>
              <a:t>Recommendations</a:t>
            </a:r>
            <a:r>
              <a:rPr lang="en-US" dirty="0"/>
              <a:t> </a:t>
            </a:r>
          </a:p>
        </p:txBody>
      </p:sp>
      <p:pic>
        <p:nvPicPr>
          <p:cNvPr id="30" name="Picture 29">
            <a:extLst>
              <a:ext uri="{FF2B5EF4-FFF2-40B4-BE49-F238E27FC236}">
                <a16:creationId xmlns:a16="http://schemas.microsoft.com/office/drawing/2014/main" id="{545F2009-7C10-8936-EB4B-06EDF0F16A78}"/>
              </a:ext>
            </a:extLst>
          </p:cNvPr>
          <p:cNvPicPr>
            <a:picLocks noChangeAspect="1"/>
          </p:cNvPicPr>
          <p:nvPr/>
        </p:nvPicPr>
        <p:blipFill>
          <a:blip r:embed="rId2"/>
          <a:stretch>
            <a:fillRect/>
          </a:stretch>
        </p:blipFill>
        <p:spPr>
          <a:xfrm>
            <a:off x="10401300" y="230188"/>
            <a:ext cx="1504360" cy="564135"/>
          </a:xfrm>
          <a:prstGeom prst="rect">
            <a:avLst/>
          </a:prstGeom>
        </p:spPr>
      </p:pic>
      <p:sp>
        <p:nvSpPr>
          <p:cNvPr id="3" name="Content Placeholder 8">
            <a:extLst>
              <a:ext uri="{FF2B5EF4-FFF2-40B4-BE49-F238E27FC236}">
                <a16:creationId xmlns:a16="http://schemas.microsoft.com/office/drawing/2014/main" id="{2BB40393-F9BA-EC06-41A5-C84DC32F6B01}"/>
              </a:ext>
            </a:extLst>
          </p:cNvPr>
          <p:cNvSpPr>
            <a:spLocks noGrp="1"/>
          </p:cNvSpPr>
          <p:nvPr>
            <p:ph idx="1"/>
          </p:nvPr>
        </p:nvSpPr>
        <p:spPr>
          <a:xfrm>
            <a:off x="838200" y="1219200"/>
            <a:ext cx="10515600" cy="5273675"/>
          </a:xfrm>
        </p:spPr>
        <p:txBody>
          <a:bodyPr>
            <a:normAutofit/>
          </a:bodyPr>
          <a:lstStyle/>
          <a:p>
            <a:pPr marL="0" indent="0">
              <a:buNone/>
            </a:pPr>
            <a:r>
              <a:rPr lang="en-US" sz="2000" b="1" dirty="0"/>
              <a:t>1. Add requirements of flange protectors to standards, policies, and/or procedures.</a:t>
            </a:r>
          </a:p>
          <a:p>
            <a:pPr marL="0" indent="0">
              <a:buNone/>
            </a:pPr>
            <a:endParaRPr lang="en-US" sz="2000" dirty="0"/>
          </a:p>
          <a:p>
            <a:pPr marL="0" indent="0">
              <a:buNone/>
            </a:pPr>
            <a:r>
              <a:rPr lang="en-US" sz="2000" dirty="0"/>
              <a:t>1.1 Make it standard practice to replace flange protectors with ones that go through or cover the bolt holes if incorrect protector is found. </a:t>
            </a:r>
          </a:p>
          <a:p>
            <a:pPr marL="0" indent="0">
              <a:buNone/>
            </a:pPr>
            <a:endParaRPr lang="en-US" sz="2000" dirty="0"/>
          </a:p>
          <a:p>
            <a:pPr marL="0" indent="0">
              <a:buNone/>
            </a:pPr>
            <a:r>
              <a:rPr lang="en-US" sz="2000" dirty="0"/>
              <a:t>1.2 Add this requirement to standards,  policies, and procedures. This could include GMP-13 and/or GMP-30. Ensure associated training is updated.</a:t>
            </a:r>
          </a:p>
          <a:p>
            <a:endParaRPr lang="en-US" sz="2000" dirty="0"/>
          </a:p>
          <a:p>
            <a:pPr marL="0" indent="0">
              <a:buNone/>
            </a:pPr>
            <a:r>
              <a:rPr lang="en-US" sz="2000" dirty="0"/>
              <a:t>1.3 Remove flange protectors that do not go through or cover the bolts holes from all flanges being stored on site and replace with flange protectors that go through the bolt holes. </a:t>
            </a:r>
          </a:p>
          <a:p>
            <a:endParaRPr lang="en-US" sz="2000" dirty="0"/>
          </a:p>
          <a:p>
            <a:pPr marL="0" indent="0">
              <a:buNone/>
            </a:pPr>
            <a:r>
              <a:rPr lang="en-US" sz="2000" dirty="0"/>
              <a:t>1.4 Check for stored flange protectors that do not go through or cover the bolt holes and dispose of any flange protectors found that do not go through or cover the bolt holes.</a:t>
            </a:r>
          </a:p>
          <a:p>
            <a:endParaRPr lang="en-US" sz="2000" dirty="0"/>
          </a:p>
        </p:txBody>
      </p:sp>
    </p:spTree>
    <p:extLst>
      <p:ext uri="{BB962C8B-B14F-4D97-AF65-F5344CB8AC3E}">
        <p14:creationId xmlns:p14="http://schemas.microsoft.com/office/powerpoint/2010/main" val="3972544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A13F4-A338-6C72-2547-086E0B6818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2EE5C3-1462-31F0-4605-061942EC92B1}"/>
              </a:ext>
            </a:extLst>
          </p:cNvPr>
          <p:cNvSpPr>
            <a:spLocks noGrp="1"/>
          </p:cNvSpPr>
          <p:nvPr>
            <p:ph type="title"/>
          </p:nvPr>
        </p:nvSpPr>
        <p:spPr>
          <a:xfrm>
            <a:off x="838200" y="365125"/>
            <a:ext cx="7937500" cy="1325563"/>
          </a:xfrm>
        </p:spPr>
        <p:txBody>
          <a:bodyPr/>
          <a:lstStyle/>
          <a:p>
            <a:r>
              <a:rPr lang="en-US" b="1" dirty="0"/>
              <a:t>Recommendations </a:t>
            </a:r>
          </a:p>
        </p:txBody>
      </p:sp>
      <p:pic>
        <p:nvPicPr>
          <p:cNvPr id="30" name="Picture 29">
            <a:extLst>
              <a:ext uri="{FF2B5EF4-FFF2-40B4-BE49-F238E27FC236}">
                <a16:creationId xmlns:a16="http://schemas.microsoft.com/office/drawing/2014/main" id="{BED872ED-D6BA-75C5-69FD-60A5792B407C}"/>
              </a:ext>
            </a:extLst>
          </p:cNvPr>
          <p:cNvPicPr>
            <a:picLocks noChangeAspect="1"/>
          </p:cNvPicPr>
          <p:nvPr/>
        </p:nvPicPr>
        <p:blipFill>
          <a:blip r:embed="rId2"/>
          <a:stretch>
            <a:fillRect/>
          </a:stretch>
        </p:blipFill>
        <p:spPr>
          <a:xfrm>
            <a:off x="10401300" y="230188"/>
            <a:ext cx="1504360" cy="564135"/>
          </a:xfrm>
          <a:prstGeom prst="rect">
            <a:avLst/>
          </a:prstGeom>
        </p:spPr>
      </p:pic>
      <p:pic>
        <p:nvPicPr>
          <p:cNvPr id="5" name="Picture 4">
            <a:extLst>
              <a:ext uri="{FF2B5EF4-FFF2-40B4-BE49-F238E27FC236}">
                <a16:creationId xmlns:a16="http://schemas.microsoft.com/office/drawing/2014/main" id="{E3BEED19-A69F-8842-47AB-C0F0CE1E8559}"/>
              </a:ext>
            </a:extLst>
          </p:cNvPr>
          <p:cNvPicPr>
            <a:picLocks noChangeAspect="1"/>
          </p:cNvPicPr>
          <p:nvPr/>
        </p:nvPicPr>
        <p:blipFill>
          <a:blip r:embed="rId3"/>
          <a:stretch>
            <a:fillRect/>
          </a:stretch>
        </p:blipFill>
        <p:spPr>
          <a:xfrm>
            <a:off x="1066275" y="2590800"/>
            <a:ext cx="5029725" cy="2286242"/>
          </a:xfrm>
          <a:prstGeom prst="rect">
            <a:avLst/>
          </a:prstGeom>
        </p:spPr>
      </p:pic>
      <p:pic>
        <p:nvPicPr>
          <p:cNvPr id="7" name="Picture 6">
            <a:extLst>
              <a:ext uri="{FF2B5EF4-FFF2-40B4-BE49-F238E27FC236}">
                <a16:creationId xmlns:a16="http://schemas.microsoft.com/office/drawing/2014/main" id="{C4CFC667-F62C-6D24-37BB-AB0C9D11DFB5}"/>
              </a:ext>
            </a:extLst>
          </p:cNvPr>
          <p:cNvPicPr>
            <a:picLocks noChangeAspect="1"/>
          </p:cNvPicPr>
          <p:nvPr/>
        </p:nvPicPr>
        <p:blipFill>
          <a:blip r:embed="rId4"/>
          <a:stretch>
            <a:fillRect/>
          </a:stretch>
        </p:blipFill>
        <p:spPr>
          <a:xfrm>
            <a:off x="6544250" y="2590800"/>
            <a:ext cx="4462900" cy="2389429"/>
          </a:xfrm>
          <a:prstGeom prst="rect">
            <a:avLst/>
          </a:prstGeom>
        </p:spPr>
      </p:pic>
    </p:spTree>
    <p:extLst>
      <p:ext uri="{BB962C8B-B14F-4D97-AF65-F5344CB8AC3E}">
        <p14:creationId xmlns:p14="http://schemas.microsoft.com/office/powerpoint/2010/main" val="136107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0344B-BD73-50C9-9CBB-516BF758AF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191134-F446-ED0A-6728-26CA8A393580}"/>
              </a:ext>
            </a:extLst>
          </p:cNvPr>
          <p:cNvSpPr>
            <a:spLocks noGrp="1"/>
          </p:cNvSpPr>
          <p:nvPr>
            <p:ph type="title"/>
          </p:nvPr>
        </p:nvSpPr>
        <p:spPr>
          <a:xfrm>
            <a:off x="838200" y="365125"/>
            <a:ext cx="7937500" cy="1325563"/>
          </a:xfrm>
        </p:spPr>
        <p:txBody>
          <a:bodyPr/>
          <a:lstStyle/>
          <a:p>
            <a:r>
              <a:rPr lang="en-US" dirty="0"/>
              <a:t>Recommendations</a:t>
            </a:r>
          </a:p>
        </p:txBody>
      </p:sp>
      <p:pic>
        <p:nvPicPr>
          <p:cNvPr id="30" name="Picture 29">
            <a:extLst>
              <a:ext uri="{FF2B5EF4-FFF2-40B4-BE49-F238E27FC236}">
                <a16:creationId xmlns:a16="http://schemas.microsoft.com/office/drawing/2014/main" id="{FCF04B62-DD87-C927-EFDB-30F05638A160}"/>
              </a:ext>
            </a:extLst>
          </p:cNvPr>
          <p:cNvPicPr>
            <a:picLocks noChangeAspect="1"/>
          </p:cNvPicPr>
          <p:nvPr/>
        </p:nvPicPr>
        <p:blipFill>
          <a:blip r:embed="rId2"/>
          <a:stretch>
            <a:fillRect/>
          </a:stretch>
        </p:blipFill>
        <p:spPr>
          <a:xfrm>
            <a:off x="10401300" y="230188"/>
            <a:ext cx="1504360" cy="564135"/>
          </a:xfrm>
          <a:prstGeom prst="rect">
            <a:avLst/>
          </a:prstGeom>
        </p:spPr>
      </p:pic>
      <p:sp>
        <p:nvSpPr>
          <p:cNvPr id="3" name="Content Placeholder 8">
            <a:extLst>
              <a:ext uri="{FF2B5EF4-FFF2-40B4-BE49-F238E27FC236}">
                <a16:creationId xmlns:a16="http://schemas.microsoft.com/office/drawing/2014/main" id="{68029354-B8C3-D035-46E8-0A0AF65D1206}"/>
              </a:ext>
            </a:extLst>
          </p:cNvPr>
          <p:cNvSpPr>
            <a:spLocks noGrp="1"/>
          </p:cNvSpPr>
          <p:nvPr>
            <p:ph idx="1"/>
          </p:nvPr>
        </p:nvSpPr>
        <p:spPr>
          <a:xfrm>
            <a:off x="838200" y="2006601"/>
            <a:ext cx="10515600" cy="2641599"/>
          </a:xfrm>
        </p:spPr>
        <p:txBody>
          <a:bodyPr>
            <a:normAutofit/>
          </a:bodyPr>
          <a:lstStyle/>
          <a:p>
            <a:pPr marL="0" indent="0">
              <a:buNone/>
            </a:pPr>
            <a:r>
              <a:rPr lang="en-US" sz="2000" b="1" dirty="0"/>
              <a:t>2. Make the flange tags a mandatory requirement</a:t>
            </a:r>
          </a:p>
          <a:p>
            <a:pPr marL="0" indent="0">
              <a:buNone/>
            </a:pPr>
            <a:endParaRPr lang="en-US" sz="2000" dirty="0"/>
          </a:p>
          <a:p>
            <a:pPr marL="0" indent="0">
              <a:buNone/>
            </a:pPr>
            <a:r>
              <a:rPr lang="en-US" sz="2000" dirty="0"/>
              <a:t>2.1 Update wording in GMP-30 to state that flange tags are required for all bolted joint assemblies. Ensure associated training is updated.</a:t>
            </a:r>
          </a:p>
          <a:p>
            <a:pPr marL="0" indent="0">
              <a:buNone/>
            </a:pPr>
            <a:endParaRPr lang="en-US" sz="2000" dirty="0"/>
          </a:p>
          <a:p>
            <a:pPr marL="0" indent="0">
              <a:buNone/>
            </a:pPr>
            <a:r>
              <a:rPr lang="en-US" sz="2000" dirty="0"/>
              <a:t>2.2 Disseminate information that flange tags are required for all bolted flange joint assemblies to TA, Non-routine Maintenance, and project construction group.</a:t>
            </a:r>
          </a:p>
          <a:p>
            <a:endParaRPr lang="en-US" sz="2000" dirty="0"/>
          </a:p>
        </p:txBody>
      </p:sp>
    </p:spTree>
    <p:extLst>
      <p:ext uri="{BB962C8B-B14F-4D97-AF65-F5344CB8AC3E}">
        <p14:creationId xmlns:p14="http://schemas.microsoft.com/office/powerpoint/2010/main" val="29610767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B366BB4-4C07-47DC-8B2E-8BD56D34A110}"/>
              </a:ext>
            </a:extLst>
          </p:cNvPr>
          <p:cNvPicPr>
            <a:picLocks noChangeAspect="1"/>
          </p:cNvPicPr>
          <p:nvPr/>
        </p:nvPicPr>
        <p:blipFill>
          <a:blip r:embed="rId3"/>
          <a:stretch>
            <a:fillRect/>
          </a:stretch>
        </p:blipFill>
        <p:spPr>
          <a:xfrm>
            <a:off x="10401300" y="230188"/>
            <a:ext cx="1504360" cy="564135"/>
          </a:xfrm>
          <a:prstGeom prst="rect">
            <a:avLst/>
          </a:prstGeom>
        </p:spPr>
      </p:pic>
      <p:pic>
        <p:nvPicPr>
          <p:cNvPr id="3" name="Picture 2">
            <a:extLst>
              <a:ext uri="{FF2B5EF4-FFF2-40B4-BE49-F238E27FC236}">
                <a16:creationId xmlns:a16="http://schemas.microsoft.com/office/drawing/2014/main" id="{88D7361D-9546-5230-01E2-1468608F03EB}"/>
              </a:ext>
            </a:extLst>
          </p:cNvPr>
          <p:cNvPicPr>
            <a:picLocks noChangeAspect="1"/>
          </p:cNvPicPr>
          <p:nvPr/>
        </p:nvPicPr>
        <p:blipFill>
          <a:blip r:embed="rId4"/>
          <a:stretch>
            <a:fillRect/>
          </a:stretch>
        </p:blipFill>
        <p:spPr>
          <a:xfrm>
            <a:off x="4274913" y="908979"/>
            <a:ext cx="3210373" cy="3038899"/>
          </a:xfrm>
          <a:prstGeom prst="rect">
            <a:avLst/>
          </a:prstGeom>
        </p:spPr>
      </p:pic>
      <p:sp>
        <p:nvSpPr>
          <p:cNvPr id="5" name="Content Placeholder 8">
            <a:extLst>
              <a:ext uri="{FF2B5EF4-FFF2-40B4-BE49-F238E27FC236}">
                <a16:creationId xmlns:a16="http://schemas.microsoft.com/office/drawing/2014/main" id="{DE50645E-A24E-7A13-1316-12FD99B8C907}"/>
              </a:ext>
            </a:extLst>
          </p:cNvPr>
          <p:cNvSpPr txBox="1">
            <a:spLocks/>
          </p:cNvSpPr>
          <p:nvPr/>
        </p:nvSpPr>
        <p:spPr>
          <a:xfrm>
            <a:off x="4591049" y="4749800"/>
            <a:ext cx="3371851" cy="1104900"/>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9600" dirty="0"/>
              <a:t>Q &amp; A</a:t>
            </a:r>
          </a:p>
          <a:p>
            <a:endParaRPr lang="en-US" sz="2000" dirty="0"/>
          </a:p>
        </p:txBody>
      </p:sp>
    </p:spTree>
    <p:extLst>
      <p:ext uri="{BB962C8B-B14F-4D97-AF65-F5344CB8AC3E}">
        <p14:creationId xmlns:p14="http://schemas.microsoft.com/office/powerpoint/2010/main" val="1150249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TM10001115[[fn=Parcel]]</Template>
  <TotalTime>1951</TotalTime>
  <Words>460</Words>
  <Application>Microsoft Office PowerPoint</Application>
  <PresentationFormat>Widescreen</PresentationFormat>
  <Paragraphs>39</Paragraphs>
  <Slides>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72 Black</vt:lpstr>
      <vt:lpstr>Arial</vt:lpstr>
      <vt:lpstr>Calibri</vt:lpstr>
      <vt:lpstr>Calibri Light</vt:lpstr>
      <vt:lpstr>Office Theme</vt:lpstr>
      <vt:lpstr>Flange Leak Upstream of   C-127 Debut Column  Jason Grant Arlene Lee</vt:lpstr>
      <vt:lpstr>Fact:</vt:lpstr>
      <vt:lpstr>Fact:</vt:lpstr>
      <vt:lpstr>Impact</vt:lpstr>
      <vt:lpstr>Root Causes</vt:lpstr>
      <vt:lpstr>Recommendations </vt:lpstr>
      <vt:lpstr>Recommendations </vt:lpstr>
      <vt:lpstr>Recommendations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Utilizing the ONHYM eUniversity Learning Portal</dc:title>
  <dc:creator>Aric Marderosian</dc:creator>
  <cp:lastModifiedBy>Lee, Arlene</cp:lastModifiedBy>
  <cp:revision>120</cp:revision>
  <dcterms:created xsi:type="dcterms:W3CDTF">2020-05-14T12:05:22Z</dcterms:created>
  <dcterms:modified xsi:type="dcterms:W3CDTF">2026-08-13T15:38:53Z</dcterms:modified>
</cp:coreProperties>
</file>