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0" r:id="rId4"/>
    <p:sldMasterId id="2147483997" r:id="rId5"/>
    <p:sldMasterId id="2147484003" r:id="rId6"/>
    <p:sldMasterId id="2147484009" r:id="rId7"/>
    <p:sldMasterId id="2147484016" r:id="rId8"/>
    <p:sldMasterId id="2147484023" r:id="rId9"/>
    <p:sldMasterId id="2147484031" r:id="rId10"/>
  </p:sldMasterIdLst>
  <p:notesMasterIdLst>
    <p:notesMasterId r:id="rId30"/>
  </p:notesMasterIdLst>
  <p:handoutMasterIdLst>
    <p:handoutMasterId r:id="rId31"/>
  </p:handoutMasterIdLst>
  <p:sldIdLst>
    <p:sldId id="2147473338" r:id="rId11"/>
    <p:sldId id="2147473337" r:id="rId12"/>
    <p:sldId id="2147473343" r:id="rId13"/>
    <p:sldId id="2147473339" r:id="rId14"/>
    <p:sldId id="2147473322" r:id="rId15"/>
    <p:sldId id="2147473323" r:id="rId16"/>
    <p:sldId id="2147473324" r:id="rId17"/>
    <p:sldId id="2147473327" r:id="rId18"/>
    <p:sldId id="2147473328" r:id="rId19"/>
    <p:sldId id="2147473330" r:id="rId20"/>
    <p:sldId id="2147473329" r:id="rId21"/>
    <p:sldId id="2147473333" r:id="rId22"/>
    <p:sldId id="2147473341" r:id="rId23"/>
    <p:sldId id="2147473344" r:id="rId24"/>
    <p:sldId id="2147473342" r:id="rId25"/>
    <p:sldId id="2147473346" r:id="rId26"/>
    <p:sldId id="2147473332" r:id="rId27"/>
    <p:sldId id="2147473336" r:id="rId28"/>
    <p:sldId id="2147473345" r:id="rId29"/>
  </p:sldIdLst>
  <p:sldSz cx="12192000" cy="6858000"/>
  <p:notesSz cx="7010400" cy="92964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2160" userDrawn="1">
          <p15:clr>
            <a:srgbClr val="A4A3A4"/>
          </p15:clr>
        </p15:guide>
        <p15:guide id="5"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pasin, Alyssa P." initials="PAP" lastIdx="1" clrIdx="0">
    <p:extLst>
      <p:ext uri="{19B8F6BF-5375-455C-9EA6-DF929625EA0E}">
        <p15:presenceInfo xmlns:p15="http://schemas.microsoft.com/office/powerpoint/2012/main" userId="S::alyssa.p.papasin@accenture.com::6ae9f9dd-506d-4cbb-b0dc-8714429a2a07" providerId="AD"/>
      </p:ext>
    </p:extLst>
  </p:cmAuthor>
  <p:cmAuthor id="2" name="Dillingham, Ian" initials="DI" lastIdx="1" clrIdx="1">
    <p:extLst>
      <p:ext uri="{19B8F6BF-5375-455C-9EA6-DF929625EA0E}">
        <p15:presenceInfo xmlns:p15="http://schemas.microsoft.com/office/powerpoint/2012/main" userId="S-1-5-21-1275210071-1606980848-1801674531-5162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F0F"/>
    <a:srgbClr val="F9F9F9"/>
    <a:srgbClr val="66CCFF"/>
    <a:srgbClr val="FF0000"/>
    <a:srgbClr val="00CCFF"/>
    <a:srgbClr val="0066FF"/>
    <a:srgbClr val="FF99FF"/>
    <a:srgbClr val="3A5C87"/>
    <a:srgbClr val="EFFFFE"/>
    <a:srgbClr val="004CF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2" autoAdjust="0"/>
    <p:restoredTop sz="79221" autoAdjust="0"/>
  </p:normalViewPr>
  <p:slideViewPr>
    <p:cSldViewPr snapToGrid="0">
      <p:cViewPr varScale="1">
        <p:scale>
          <a:sx n="46" d="100"/>
          <a:sy n="46" d="100"/>
        </p:scale>
        <p:origin x="1416" y="270"/>
      </p:cViewPr>
      <p:guideLst>
        <p:guide orient="horz" pos="2160"/>
        <p:guide pos="3840"/>
      </p:guideLst>
    </p:cSldViewPr>
  </p:slideViewPr>
  <p:outlineViewPr>
    <p:cViewPr>
      <p:scale>
        <a:sx n="33" d="100"/>
        <a:sy n="33" d="100"/>
      </p:scale>
      <p:origin x="0" y="-50250"/>
    </p:cViewPr>
  </p:outlineViewPr>
  <p:notesTextViewPr>
    <p:cViewPr>
      <p:scale>
        <a:sx n="3" d="2"/>
        <a:sy n="3" d="2"/>
      </p:scale>
      <p:origin x="0" y="0"/>
    </p:cViewPr>
  </p:notesTextViewPr>
  <p:sorterViewPr>
    <p:cViewPr varScale="1">
      <p:scale>
        <a:sx n="1" d="1"/>
        <a:sy n="1" d="1"/>
      </p:scale>
      <p:origin x="0" y="0"/>
    </p:cViewPr>
  </p:sorterViewPr>
  <p:notesViewPr>
    <p:cSldViewPr snapToGrid="0">
      <p:cViewPr>
        <p:scale>
          <a:sx n="1" d="2"/>
          <a:sy n="1" d="2"/>
        </p:scale>
        <p:origin x="4632" y="112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Franklin Gothic Medium" panose="020B060302010202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FBD7333-DD87-4773-BED3-E2892A4094EE}" type="datetimeFigureOut">
              <a:rPr lang="en-US" smtClean="0">
                <a:latin typeface="Franklin Gothic Medium" panose="020B0603020102020204" pitchFamily="34" charset="0"/>
              </a:rPr>
              <a:t>9/25/2025</a:t>
            </a:fld>
            <a:endParaRPr lang="en-US" dirty="0">
              <a:latin typeface="Franklin Gothic Medium" panose="020B060302010202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Franklin Gothic Medium" panose="020B060302010202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3A0E21C-7E3E-40C1-A5B4-152F0F11E190}" type="slidenum">
              <a:rPr lang="en-US" smtClean="0">
                <a:latin typeface="Franklin Gothic Medium" panose="020B0603020102020204" pitchFamily="34" charset="0"/>
              </a:rPr>
              <a:t>‹#›</a:t>
            </a:fld>
            <a:endParaRPr lang="en-US" dirty="0">
              <a:latin typeface="Franklin Gothic Medium" panose="020B0603020102020204" pitchFamily="34" charset="0"/>
            </a:endParaRPr>
          </a:p>
        </p:txBody>
      </p:sp>
    </p:spTree>
    <p:extLst>
      <p:ext uri="{BB962C8B-B14F-4D97-AF65-F5344CB8AC3E}">
        <p14:creationId xmlns:p14="http://schemas.microsoft.com/office/powerpoint/2010/main" val="1635044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fld id="{D39D084F-DC83-4EB0-8CED-52E9AA3ECA1C}" type="datetimeFigureOut">
              <a:rPr lang="en-US" smtClean="0"/>
              <a:pPr/>
              <a:t>9/25/2025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fld id="{AC157E0A-F321-48DC-AF94-681D4DCF344D}" type="slidenum">
              <a:rPr lang="en-US" smtClean="0"/>
              <a:pPr/>
              <a:t>‹#›</a:t>
            </a:fld>
            <a:endParaRPr lang="en-US" dirty="0"/>
          </a:p>
        </p:txBody>
      </p:sp>
    </p:spTree>
    <p:extLst>
      <p:ext uri="{BB962C8B-B14F-4D97-AF65-F5344CB8AC3E}">
        <p14:creationId xmlns:p14="http://schemas.microsoft.com/office/powerpoint/2010/main" val="3796904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457200" algn="l" defTabSz="914400" rtl="0" eaLnBrk="1" latinLnBrk="0" hangingPunct="1">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914400" algn="l" defTabSz="914400" rtl="0" eaLnBrk="1" latinLnBrk="0" hangingPunct="1">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1371600" algn="l" defTabSz="914400" rtl="0" eaLnBrk="1" latinLnBrk="0" hangingPunct="1">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1828800" algn="l" defTabSz="914400" rtl="0" eaLnBrk="1" latinLnBrk="0" hangingPunct="1">
      <a:defRPr sz="1200" b="0" i="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57E0A-F321-48DC-AF94-681D4DCF344D}" type="slidenum">
              <a:rPr lang="en-US" smtClean="0"/>
              <a:pPr/>
              <a:t>1</a:t>
            </a:fld>
            <a:endParaRPr lang="en-US" dirty="0"/>
          </a:p>
        </p:txBody>
      </p:sp>
    </p:spTree>
    <p:extLst>
      <p:ext uri="{BB962C8B-B14F-4D97-AF65-F5344CB8AC3E}">
        <p14:creationId xmlns:p14="http://schemas.microsoft.com/office/powerpoint/2010/main" val="2530922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57E0A-F321-48DC-AF94-681D4DCF344D}" type="slidenum">
              <a:rPr lang="en-US" smtClean="0"/>
              <a:pPr/>
              <a:t>17</a:t>
            </a:fld>
            <a:endParaRPr lang="en-US" dirty="0"/>
          </a:p>
        </p:txBody>
      </p:sp>
    </p:spTree>
    <p:extLst>
      <p:ext uri="{BB962C8B-B14F-4D97-AF65-F5344CB8AC3E}">
        <p14:creationId xmlns:p14="http://schemas.microsoft.com/office/powerpoint/2010/main" val="3883584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57E0A-F321-48DC-AF94-681D4DCF344D}" type="slidenum">
              <a:rPr lang="en-US" smtClean="0"/>
              <a:pPr/>
              <a:t>18</a:t>
            </a:fld>
            <a:endParaRPr lang="en-US" dirty="0"/>
          </a:p>
        </p:txBody>
      </p:sp>
    </p:spTree>
    <p:extLst>
      <p:ext uri="{BB962C8B-B14F-4D97-AF65-F5344CB8AC3E}">
        <p14:creationId xmlns:p14="http://schemas.microsoft.com/office/powerpoint/2010/main" val="334671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57E0A-F321-48DC-AF94-681D4DCF344D}" type="slidenum">
              <a:rPr lang="en-US" smtClean="0"/>
              <a:pPr/>
              <a:t>2</a:t>
            </a:fld>
            <a:endParaRPr lang="en-US" dirty="0"/>
          </a:p>
        </p:txBody>
      </p:sp>
    </p:spTree>
    <p:extLst>
      <p:ext uri="{BB962C8B-B14F-4D97-AF65-F5344CB8AC3E}">
        <p14:creationId xmlns:p14="http://schemas.microsoft.com/office/powerpoint/2010/main" val="3740331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57E0A-F321-48DC-AF94-681D4DCF344D}" type="slidenum">
              <a:rPr lang="en-US" smtClean="0"/>
              <a:pPr/>
              <a:t>3</a:t>
            </a:fld>
            <a:endParaRPr lang="en-US" dirty="0"/>
          </a:p>
        </p:txBody>
      </p:sp>
    </p:spTree>
    <p:extLst>
      <p:ext uri="{BB962C8B-B14F-4D97-AF65-F5344CB8AC3E}">
        <p14:creationId xmlns:p14="http://schemas.microsoft.com/office/powerpoint/2010/main" val="993657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57E0A-F321-48DC-AF94-681D4DCF344D}" type="slidenum">
              <a:rPr lang="en-US" smtClean="0"/>
              <a:pPr/>
              <a:t>4</a:t>
            </a:fld>
            <a:endParaRPr lang="en-US" dirty="0"/>
          </a:p>
        </p:txBody>
      </p:sp>
    </p:spTree>
    <p:extLst>
      <p:ext uri="{BB962C8B-B14F-4D97-AF65-F5344CB8AC3E}">
        <p14:creationId xmlns:p14="http://schemas.microsoft.com/office/powerpoint/2010/main" val="2328353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57E0A-F321-48DC-AF94-681D4DCF344D}" type="slidenum">
              <a:rPr lang="en-US" smtClean="0"/>
              <a:pPr/>
              <a:t>10</a:t>
            </a:fld>
            <a:endParaRPr lang="en-US" dirty="0"/>
          </a:p>
        </p:txBody>
      </p:sp>
    </p:spTree>
    <p:extLst>
      <p:ext uri="{BB962C8B-B14F-4D97-AF65-F5344CB8AC3E}">
        <p14:creationId xmlns:p14="http://schemas.microsoft.com/office/powerpoint/2010/main" val="2555210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57E0A-F321-48DC-AF94-681D4DCF344D}" type="slidenum">
              <a:rPr lang="en-US" smtClean="0"/>
              <a:pPr/>
              <a:t>12</a:t>
            </a:fld>
            <a:endParaRPr lang="en-US" dirty="0"/>
          </a:p>
        </p:txBody>
      </p:sp>
    </p:spTree>
    <p:extLst>
      <p:ext uri="{BB962C8B-B14F-4D97-AF65-F5344CB8AC3E}">
        <p14:creationId xmlns:p14="http://schemas.microsoft.com/office/powerpoint/2010/main" val="2262150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57E0A-F321-48DC-AF94-681D4DCF344D}" type="slidenum">
              <a:rPr lang="en-US" smtClean="0"/>
              <a:pPr/>
              <a:t>13</a:t>
            </a:fld>
            <a:endParaRPr lang="en-US" dirty="0"/>
          </a:p>
        </p:txBody>
      </p:sp>
    </p:spTree>
    <p:extLst>
      <p:ext uri="{BB962C8B-B14F-4D97-AF65-F5344CB8AC3E}">
        <p14:creationId xmlns:p14="http://schemas.microsoft.com/office/powerpoint/2010/main" val="96102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57E0A-F321-48DC-AF94-681D4DCF344D}" type="slidenum">
              <a:rPr lang="en-US" smtClean="0"/>
              <a:pPr/>
              <a:t>14</a:t>
            </a:fld>
            <a:endParaRPr lang="en-US" dirty="0"/>
          </a:p>
        </p:txBody>
      </p:sp>
    </p:spTree>
    <p:extLst>
      <p:ext uri="{BB962C8B-B14F-4D97-AF65-F5344CB8AC3E}">
        <p14:creationId xmlns:p14="http://schemas.microsoft.com/office/powerpoint/2010/main" val="2660365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57E0A-F321-48DC-AF94-681D4DCF344D}" type="slidenum">
              <a:rPr lang="en-US" smtClean="0"/>
              <a:pPr/>
              <a:t>16</a:t>
            </a:fld>
            <a:endParaRPr lang="en-US" dirty="0"/>
          </a:p>
        </p:txBody>
      </p:sp>
    </p:spTree>
    <p:extLst>
      <p:ext uri="{BB962C8B-B14F-4D97-AF65-F5344CB8AC3E}">
        <p14:creationId xmlns:p14="http://schemas.microsoft.com/office/powerpoint/2010/main" val="1993228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15.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18.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19.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21.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24.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25.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26.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28.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5.xml"/><Relationship Id="rId1" Type="http://schemas.openxmlformats.org/officeDocument/2006/relationships/tags" Target="../tags/tag29.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5.xml"/><Relationship Id="rId1" Type="http://schemas.openxmlformats.org/officeDocument/2006/relationships/tags" Target="../tags/tag30.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tags" Target="../tags/tag3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5.xml"/><Relationship Id="rId1" Type="http://schemas.openxmlformats.org/officeDocument/2006/relationships/tags" Target="../tags/tag32.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5.xml"/><Relationship Id="rId1" Type="http://schemas.openxmlformats.org/officeDocument/2006/relationships/tags" Target="../tags/tag33.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35.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6.xml"/><Relationship Id="rId1" Type="http://schemas.openxmlformats.org/officeDocument/2006/relationships/tags" Target="../tags/tag36.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6.xml"/><Relationship Id="rId1" Type="http://schemas.openxmlformats.org/officeDocument/2006/relationships/tags" Target="../tags/tag37.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6.xml"/><Relationship Id="rId1" Type="http://schemas.openxmlformats.org/officeDocument/2006/relationships/tags" Target="../tags/tag38.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6.xml"/><Relationship Id="rId1" Type="http://schemas.openxmlformats.org/officeDocument/2006/relationships/tags" Target="../tags/tag39.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tags" Target="../tags/tag40.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6.xml"/><Relationship Id="rId1" Type="http://schemas.openxmlformats.org/officeDocument/2006/relationships/tags" Target="../tags/tag41.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43.xml"/><Relationship Id="rId4" Type="http://schemas.openxmlformats.org/officeDocument/2006/relationships/image" Target="../media/image2.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7.xml"/><Relationship Id="rId1" Type="http://schemas.openxmlformats.org/officeDocument/2006/relationships/tags" Target="../tags/tag44.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7.xml"/><Relationship Id="rId1" Type="http://schemas.openxmlformats.org/officeDocument/2006/relationships/tags" Target="../tags/tag45.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7.xml"/><Relationship Id="rId1" Type="http://schemas.openxmlformats.org/officeDocument/2006/relationships/tags" Target="../tags/tag46.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7.xml"/><Relationship Id="rId1" Type="http://schemas.openxmlformats.org/officeDocument/2006/relationships/tags" Target="../tags/tag47.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7.xml"/><Relationship Id="rId1" Type="http://schemas.openxmlformats.org/officeDocument/2006/relationships/tags" Target="../tags/tag48.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7.xml"/><Relationship Id="rId1" Type="http://schemas.openxmlformats.org/officeDocument/2006/relationships/tags" Target="../tags/tag49.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0_Cover">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9B4C446-2D8D-1D11-CD92-343462023C19}"/>
              </a:ext>
            </a:extLst>
          </p:cNvPr>
          <p:cNvGraphicFramePr>
            <a:graphicFrameLocks noChangeAspect="1"/>
          </p:cNvGraphicFramePr>
          <p:nvPr userDrawn="1">
            <p:custDataLst>
              <p:tags r:id="rId1"/>
            </p:custDataLst>
            <p:extLst>
              <p:ext uri="{D42A27DB-BD31-4B8C-83A1-F6EECF244321}">
                <p14:modId xmlns:p14="http://schemas.microsoft.com/office/powerpoint/2010/main" val="23265381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99B4C446-2D8D-1D11-CD92-343462023C1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Text Placeholder 8">
            <a:extLst>
              <a:ext uri="{FF2B5EF4-FFF2-40B4-BE49-F238E27FC236}">
                <a16:creationId xmlns:a16="http://schemas.microsoft.com/office/drawing/2014/main" id="{4697F97E-5ED0-44CE-8BF2-B61FF13412B3}"/>
              </a:ext>
            </a:extLst>
          </p:cNvPr>
          <p:cNvSpPr>
            <a:spLocks noGrp="1"/>
          </p:cNvSpPr>
          <p:nvPr>
            <p:ph type="body" sz="quarter" idx="14" hasCustomPrompt="1"/>
          </p:nvPr>
        </p:nvSpPr>
        <p:spPr>
          <a:xfrm>
            <a:off x="5683577" y="280547"/>
            <a:ext cx="6420438" cy="1154074"/>
          </a:xfrm>
          <a:prstGeom prst="rect">
            <a:avLst/>
          </a:prstGeom>
        </p:spPr>
        <p:txBody>
          <a:bodyPr anchor="b"/>
          <a:lstStyle>
            <a:lvl1pPr algn="l">
              <a:lnSpc>
                <a:spcPct val="80000"/>
              </a:lnSpc>
              <a:spcBef>
                <a:spcPts val="0"/>
              </a:spcBef>
              <a:spcAft>
                <a:spcPts val="0"/>
              </a:spcAft>
              <a:defRPr sz="4400" b="1">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sz="4400" b="1" dirty="0"/>
              <a:t>Contractor Safety Forum</a:t>
            </a:r>
            <a:endParaRPr lang="en-US" dirty="0"/>
          </a:p>
        </p:txBody>
      </p:sp>
      <p:sp>
        <p:nvSpPr>
          <p:cNvPr id="29" name="Text Placeholder 6">
            <a:extLst>
              <a:ext uri="{FF2B5EF4-FFF2-40B4-BE49-F238E27FC236}">
                <a16:creationId xmlns:a16="http://schemas.microsoft.com/office/drawing/2014/main" id="{B56F6AFB-C491-4255-BEAD-ED366A6A08DC}"/>
              </a:ext>
            </a:extLst>
          </p:cNvPr>
          <p:cNvSpPr>
            <a:spLocks noGrp="1"/>
          </p:cNvSpPr>
          <p:nvPr>
            <p:ph type="body" sz="quarter" idx="15" hasCustomPrompt="1"/>
          </p:nvPr>
        </p:nvSpPr>
        <p:spPr>
          <a:xfrm>
            <a:off x="5683576" y="1734080"/>
            <a:ext cx="6420439" cy="466756"/>
          </a:xfrm>
          <a:prstGeom prst="rect">
            <a:avLst/>
          </a:prstGeom>
        </p:spPr>
        <p:txBody>
          <a:bodyPr/>
          <a:lstStyle>
            <a:lvl1pPr algn="ctr">
              <a:lnSpc>
                <a:spcPct val="100000"/>
              </a:lnSpc>
              <a:spcBef>
                <a:spcPts val="0"/>
              </a:spcBef>
              <a:spcAft>
                <a:spcPts val="0"/>
              </a:spcAft>
              <a:tabLst>
                <a:tab pos="8004175" algn="r"/>
              </a:tabLst>
              <a:defRPr sz="2000" b="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algn="ctr"/>
            <a:r>
              <a:rPr lang="en-US" sz="2800" b="1" dirty="0"/>
              <a:t>Chairperson: Ron Brown, </a:t>
            </a:r>
            <a:r>
              <a:rPr lang="en-US" sz="2800" b="1" dirty="0" err="1"/>
              <a:t>Timec</a:t>
            </a:r>
            <a:endParaRPr lang="en-US" sz="2800" b="1" dirty="0"/>
          </a:p>
          <a:p>
            <a:pPr algn="ctr">
              <a:lnSpc>
                <a:spcPct val="100000"/>
              </a:lnSpc>
              <a:spcBef>
                <a:spcPts val="0"/>
              </a:spcBef>
              <a:tabLst>
                <a:tab pos="8004175" algn="r"/>
              </a:tabLst>
            </a:pPr>
            <a:r>
              <a:rPr lang="en-US" sz="2400" b="1" dirty="0"/>
              <a:t>December 19, 2023@ 11:00 am – 12:00 pm</a:t>
            </a:r>
          </a:p>
        </p:txBody>
      </p:sp>
      <p:sp>
        <p:nvSpPr>
          <p:cNvPr id="4" name="Picture Placeholder 2">
            <a:extLst>
              <a:ext uri="{FF2B5EF4-FFF2-40B4-BE49-F238E27FC236}">
                <a16:creationId xmlns:a16="http://schemas.microsoft.com/office/drawing/2014/main" id="{30B82A15-2C6E-69D3-B787-949A464553E6}"/>
              </a:ext>
            </a:extLst>
          </p:cNvPr>
          <p:cNvSpPr>
            <a:spLocks noGrp="1"/>
          </p:cNvSpPr>
          <p:nvPr>
            <p:ph type="pic" sz="quarter" idx="13" hasCustomPrompt="1"/>
          </p:nvPr>
        </p:nvSpPr>
        <p:spPr>
          <a:xfrm>
            <a:off x="0" y="0"/>
            <a:ext cx="5351929" cy="6858000"/>
          </a:xfrm>
          <a:solidFill>
            <a:schemeClr val="accent1"/>
          </a:solidFill>
        </p:spPr>
        <p:txBody>
          <a:bodyPr anchor="ctr"/>
          <a:lstStyle>
            <a:lvl1pPr algn="ctr">
              <a:defRPr sz="18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Image</a:t>
            </a:r>
          </a:p>
        </p:txBody>
      </p:sp>
      <p:cxnSp>
        <p:nvCxnSpPr>
          <p:cNvPr id="7" name="Conector recto 6">
            <a:extLst>
              <a:ext uri="{FF2B5EF4-FFF2-40B4-BE49-F238E27FC236}">
                <a16:creationId xmlns:a16="http://schemas.microsoft.com/office/drawing/2014/main" id="{4CF7FCF0-F776-C2C9-4803-DA8D43688946}"/>
              </a:ext>
            </a:extLst>
          </p:cNvPr>
          <p:cNvCxnSpPr>
            <a:cxnSpLocks/>
          </p:cNvCxnSpPr>
          <p:nvPr userDrawn="1"/>
        </p:nvCxnSpPr>
        <p:spPr>
          <a:xfrm>
            <a:off x="5683577" y="1584350"/>
            <a:ext cx="6420438"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Rectangle 104">
            <a:extLst>
              <a:ext uri="{FF2B5EF4-FFF2-40B4-BE49-F238E27FC236}">
                <a16:creationId xmlns:a16="http://schemas.microsoft.com/office/drawing/2014/main" id="{FFE04BA0-A5F1-E5DE-52DC-63A51535E8A2}"/>
              </a:ext>
            </a:extLst>
          </p:cNvPr>
          <p:cNvSpPr/>
          <p:nvPr userDrawn="1"/>
        </p:nvSpPr>
        <p:spPr>
          <a:xfrm>
            <a:off x="5272158" y="277436"/>
            <a:ext cx="159540" cy="115407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991" tIns="485937" rtlCol="0" anchor="t"/>
          <a:lstStyle/>
          <a:p>
            <a:pPr defTabSz="914263"/>
            <a:endParaRPr lang="en-GB" sz="10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13" name="Text Placeholder 6">
            <a:extLst>
              <a:ext uri="{FF2B5EF4-FFF2-40B4-BE49-F238E27FC236}">
                <a16:creationId xmlns:a16="http://schemas.microsoft.com/office/drawing/2014/main" id="{19B4227A-72DF-4466-8A1B-7FF0A4EC7B2E}"/>
              </a:ext>
            </a:extLst>
          </p:cNvPr>
          <p:cNvSpPr>
            <a:spLocks noGrp="1"/>
          </p:cNvSpPr>
          <p:nvPr>
            <p:ph type="body" sz="quarter" idx="16" hasCustomPrompt="1"/>
          </p:nvPr>
        </p:nvSpPr>
        <p:spPr>
          <a:xfrm>
            <a:off x="5683575" y="2970562"/>
            <a:ext cx="6420437" cy="3086159"/>
          </a:xfrm>
          <a:prstGeom prst="rect">
            <a:avLst/>
          </a:prstGeom>
        </p:spPr>
        <p:txBody>
          <a:bodyPr/>
          <a:lstStyle>
            <a:lvl1pPr algn="ctr">
              <a:lnSpc>
                <a:spcPct val="100000"/>
              </a:lnSpc>
              <a:spcBef>
                <a:spcPts val="0"/>
              </a:spcBef>
              <a:spcAft>
                <a:spcPts val="0"/>
              </a:spcAft>
              <a:tabLst>
                <a:tab pos="8004175" algn="r"/>
              </a:tabLst>
              <a:defRPr sz="2000" b="0" u="none">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algn="ctr"/>
            <a:r>
              <a:rPr lang="en-US" sz="2400" b="1" dirty="0"/>
              <a:t>CSF Leaders	</a:t>
            </a:r>
          </a:p>
          <a:p>
            <a:pPr algn="ctr"/>
            <a:r>
              <a:rPr lang="en-US" sz="2400" b="1" dirty="0"/>
              <a:t>Ron Brown (</a:t>
            </a:r>
            <a:r>
              <a:rPr lang="en-US" sz="2400" b="1" dirty="0" err="1"/>
              <a:t>Timec</a:t>
            </a:r>
            <a:r>
              <a:rPr lang="en-US" sz="2400" b="1" dirty="0"/>
              <a:t>) Leader 	 </a:t>
            </a:r>
          </a:p>
          <a:p>
            <a:pPr algn="ctr"/>
            <a:r>
              <a:rPr lang="en-US" sz="2400" b="1" dirty="0"/>
              <a:t>Steve </a:t>
            </a:r>
            <a:r>
              <a:rPr lang="en-US" sz="2400" b="1" dirty="0" err="1"/>
              <a:t>Bukala</a:t>
            </a:r>
            <a:r>
              <a:rPr lang="en-US" sz="2400" b="1" dirty="0"/>
              <a:t> (Maxim) Co-Leader </a:t>
            </a:r>
          </a:p>
          <a:p>
            <a:pPr algn="ctr"/>
            <a:endParaRPr lang="en-US" sz="2400" b="1" dirty="0"/>
          </a:p>
          <a:p>
            <a:pPr algn="ctr"/>
            <a:r>
              <a:rPr lang="en-US" sz="2400" b="1" dirty="0" err="1"/>
              <a:t>Albenis</a:t>
            </a:r>
            <a:r>
              <a:rPr lang="en-US" sz="2400" b="1" dirty="0"/>
              <a:t> Curiel (Nalco) Sub-Group 1 Leader</a:t>
            </a:r>
          </a:p>
          <a:p>
            <a:pPr algn="ctr"/>
            <a:r>
              <a:rPr lang="en-US" sz="2400" b="1" dirty="0"/>
              <a:t>Chris Butler (</a:t>
            </a:r>
            <a:r>
              <a:rPr lang="en-US" sz="2400" b="1" dirty="0" err="1"/>
              <a:t>Vallen</a:t>
            </a:r>
            <a:r>
              <a:rPr lang="en-US" sz="2400" b="1" dirty="0"/>
              <a:t>) (Sub-Group 1 Co-Leader</a:t>
            </a:r>
          </a:p>
          <a:p>
            <a:pPr algn="ctr"/>
            <a:r>
              <a:rPr lang="en-US" sz="2400" b="1" dirty="0"/>
              <a:t>Chad Denning (HPC) Sub-Group 2 Leader</a:t>
            </a:r>
          </a:p>
          <a:p>
            <a:pPr algn="ctr"/>
            <a:r>
              <a:rPr lang="en-US" sz="2400" b="1" dirty="0"/>
              <a:t>Rob Witter (Siemens) Sub-Group 2 Co-Leader</a:t>
            </a:r>
          </a:p>
          <a:p>
            <a:pPr algn="ctr"/>
            <a:r>
              <a:rPr lang="en-US" sz="2400" b="1" dirty="0"/>
              <a:t>	</a:t>
            </a:r>
          </a:p>
          <a:p>
            <a:pPr algn="ctr"/>
            <a:r>
              <a:rPr lang="en-US" sz="2400" b="1" dirty="0"/>
              <a:t>Steve Duff  Valero Chairperson</a:t>
            </a:r>
          </a:p>
          <a:p>
            <a:pPr algn="ctr"/>
            <a:r>
              <a:rPr lang="en-US" sz="2400" b="1" dirty="0"/>
              <a:t>Steve </a:t>
            </a:r>
            <a:r>
              <a:rPr lang="en-US" sz="2400" b="1" dirty="0" err="1"/>
              <a:t>Milicevich</a:t>
            </a:r>
            <a:r>
              <a:rPr lang="en-US" sz="2400" b="1" dirty="0"/>
              <a:t> Valero Chairperson</a:t>
            </a:r>
          </a:p>
          <a:p>
            <a:pPr algn="ctr"/>
            <a:endParaRPr lang="en-US" sz="2400" b="1" dirty="0"/>
          </a:p>
        </p:txBody>
      </p:sp>
    </p:spTree>
    <p:extLst>
      <p:ext uri="{BB962C8B-B14F-4D97-AF65-F5344CB8AC3E}">
        <p14:creationId xmlns:p14="http://schemas.microsoft.com/office/powerpoint/2010/main" val="2206955647"/>
      </p:ext>
    </p:extLst>
  </p:cSld>
  <p:clrMapOvr>
    <a:masterClrMapping/>
  </p:clrMapOvr>
  <p:extLst>
    <p:ext uri="{DCECCB84-F9BA-43D5-87BE-67443E8EF086}">
      <p15:sldGuideLst xmlns:p15="http://schemas.microsoft.com/office/powerpoint/2012/main">
        <p15:guide id="1" pos="3386" userDrawn="1">
          <p15:clr>
            <a:srgbClr val="FBAE40"/>
          </p15:clr>
        </p15:guide>
        <p15:guide id="2" pos="3568" userDrawn="1">
          <p15:clr>
            <a:srgbClr val="FBAE40"/>
          </p15:clr>
        </p15:guide>
        <p15:guide id="3" pos="318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K_content">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212790736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2" name="Picture Placeholder 2">
            <a:extLst>
              <a:ext uri="{FF2B5EF4-FFF2-40B4-BE49-F238E27FC236}">
                <a16:creationId xmlns:a16="http://schemas.microsoft.com/office/drawing/2014/main" id="{82F1D4E8-3401-21C3-350F-261805FCFF01}"/>
              </a:ext>
            </a:extLst>
          </p:cNvPr>
          <p:cNvSpPr>
            <a:spLocks noGrp="1"/>
          </p:cNvSpPr>
          <p:nvPr>
            <p:ph type="pic" sz="quarter" idx="13" hasCustomPrompt="1"/>
          </p:nvPr>
        </p:nvSpPr>
        <p:spPr>
          <a:xfrm>
            <a:off x="6840071" y="0"/>
            <a:ext cx="5351929" cy="6858000"/>
          </a:xfrm>
          <a:solidFill>
            <a:schemeClr val="accent1"/>
          </a:solidFill>
        </p:spPr>
        <p:txBody>
          <a:bodyPr anchor="ctr"/>
          <a:lstStyle>
            <a:lvl1pPr algn="ctr">
              <a:defRPr sz="18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Image</a:t>
            </a:r>
          </a:p>
        </p:txBody>
      </p:sp>
      <p:sp>
        <p:nvSpPr>
          <p:cNvPr id="11" name="TextBox 24">
            <a:extLst>
              <a:ext uri="{FF2B5EF4-FFF2-40B4-BE49-F238E27FC236}">
                <a16:creationId xmlns:a16="http://schemas.microsoft.com/office/drawing/2014/main" id="{DAB4AE32-26BB-8321-7EFA-E42B6212234A}"/>
              </a:ext>
            </a:extLst>
          </p:cNvPr>
          <p:cNvSpPr txBox="1"/>
          <p:nvPr userDrawn="1"/>
        </p:nvSpPr>
        <p:spPr>
          <a:xfrm>
            <a:off x="8317890" y="6482080"/>
            <a:ext cx="3112110" cy="203203"/>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r>
              <a:rPr lang="en-GB" sz="80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Copyright © 2022 All rights reserved.</a:t>
            </a:r>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12" name="TextBox 25">
            <a:extLst>
              <a:ext uri="{FF2B5EF4-FFF2-40B4-BE49-F238E27FC236}">
                <a16:creationId xmlns:a16="http://schemas.microsoft.com/office/drawing/2014/main" id="{D1BECB90-2EFE-871B-2CB3-E5569A79DFCE}"/>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Tree>
    <p:extLst>
      <p:ext uri="{BB962C8B-B14F-4D97-AF65-F5344CB8AC3E}">
        <p14:creationId xmlns:p14="http://schemas.microsoft.com/office/powerpoint/2010/main" val="4243718782"/>
      </p:ext>
    </p:extLst>
  </p:cSld>
  <p:clrMapOvr>
    <a:masterClrMapping/>
  </p:clrMapOvr>
  <p:extLst>
    <p:ext uri="{DCECCB84-F9BA-43D5-87BE-67443E8EF086}">
      <p15:sldGuideLst xmlns:p15="http://schemas.microsoft.com/office/powerpoint/2012/main">
        <p15:guide id="1" pos="4112">
          <p15:clr>
            <a:srgbClr val="FBAE40"/>
          </p15:clr>
        </p15:guide>
        <p15:guide id="2" pos="449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Cover">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9B4C446-2D8D-1D11-CD92-343462023C19}"/>
              </a:ext>
            </a:extLst>
          </p:cNvPr>
          <p:cNvGraphicFramePr>
            <a:graphicFrameLocks noChangeAspect="1"/>
          </p:cNvGraphicFramePr>
          <p:nvPr userDrawn="1">
            <p:custDataLst>
              <p:tags r:id="rId1"/>
            </p:custDataLst>
            <p:extLst>
              <p:ext uri="{D42A27DB-BD31-4B8C-83A1-F6EECF244321}">
                <p14:modId xmlns:p14="http://schemas.microsoft.com/office/powerpoint/2010/main" val="23265381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99B4C446-2D8D-1D11-CD92-343462023C1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Text Placeholder 8">
            <a:extLst>
              <a:ext uri="{FF2B5EF4-FFF2-40B4-BE49-F238E27FC236}">
                <a16:creationId xmlns:a16="http://schemas.microsoft.com/office/drawing/2014/main" id="{4697F97E-5ED0-44CE-8BF2-B61FF13412B3}"/>
              </a:ext>
            </a:extLst>
          </p:cNvPr>
          <p:cNvSpPr>
            <a:spLocks noGrp="1"/>
          </p:cNvSpPr>
          <p:nvPr>
            <p:ph type="body" sz="quarter" idx="14" hasCustomPrompt="1"/>
          </p:nvPr>
        </p:nvSpPr>
        <p:spPr>
          <a:xfrm>
            <a:off x="5678694" y="1520825"/>
            <a:ext cx="4727903" cy="1154074"/>
          </a:xfrm>
          <a:prstGeom prst="rect">
            <a:avLst/>
          </a:prstGeom>
        </p:spPr>
        <p:txBody>
          <a:bodyPr anchor="b"/>
          <a:lstStyle>
            <a:lvl1pPr algn="l">
              <a:lnSpc>
                <a:spcPct val="80000"/>
              </a:lnSpc>
              <a:spcBef>
                <a:spcPts val="0"/>
              </a:spcBef>
              <a:spcAft>
                <a:spcPts val="0"/>
              </a:spcAft>
              <a:defRPr sz="4400" b="1">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Click to edit master file</a:t>
            </a:r>
          </a:p>
        </p:txBody>
      </p:sp>
      <p:sp>
        <p:nvSpPr>
          <p:cNvPr id="29" name="Text Placeholder 6">
            <a:extLst>
              <a:ext uri="{FF2B5EF4-FFF2-40B4-BE49-F238E27FC236}">
                <a16:creationId xmlns:a16="http://schemas.microsoft.com/office/drawing/2014/main" id="{B56F6AFB-C491-4255-BEAD-ED366A6A08DC}"/>
              </a:ext>
            </a:extLst>
          </p:cNvPr>
          <p:cNvSpPr>
            <a:spLocks noGrp="1"/>
          </p:cNvSpPr>
          <p:nvPr>
            <p:ph type="body" sz="quarter" idx="15" hasCustomPrompt="1"/>
          </p:nvPr>
        </p:nvSpPr>
        <p:spPr>
          <a:xfrm>
            <a:off x="5683577" y="3165688"/>
            <a:ext cx="4727903" cy="466756"/>
          </a:xfrm>
          <a:prstGeom prst="rect">
            <a:avLst/>
          </a:prstGeom>
        </p:spPr>
        <p:txBody>
          <a:bodyPr/>
          <a:lstStyle>
            <a:lvl1pPr>
              <a:lnSpc>
                <a:spcPct val="80000"/>
              </a:lnSpc>
              <a:spcAft>
                <a:spcPts val="0"/>
              </a:spcAft>
              <a:defRPr sz="2400" b="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Click to edit master subtitle style</a:t>
            </a:r>
          </a:p>
        </p:txBody>
      </p:sp>
      <p:sp>
        <p:nvSpPr>
          <p:cNvPr id="4" name="Picture Placeholder 2">
            <a:extLst>
              <a:ext uri="{FF2B5EF4-FFF2-40B4-BE49-F238E27FC236}">
                <a16:creationId xmlns:a16="http://schemas.microsoft.com/office/drawing/2014/main" id="{30B82A15-2C6E-69D3-B787-949A464553E6}"/>
              </a:ext>
            </a:extLst>
          </p:cNvPr>
          <p:cNvSpPr>
            <a:spLocks noGrp="1"/>
          </p:cNvSpPr>
          <p:nvPr>
            <p:ph type="pic" sz="quarter" idx="13" hasCustomPrompt="1"/>
          </p:nvPr>
        </p:nvSpPr>
        <p:spPr>
          <a:xfrm>
            <a:off x="0" y="0"/>
            <a:ext cx="5351929" cy="6858000"/>
          </a:xfrm>
          <a:solidFill>
            <a:schemeClr val="accent1"/>
          </a:solidFill>
        </p:spPr>
        <p:txBody>
          <a:bodyPr anchor="ctr"/>
          <a:lstStyle>
            <a:lvl1pPr algn="ctr">
              <a:defRPr sz="18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Image</a:t>
            </a:r>
          </a:p>
        </p:txBody>
      </p:sp>
      <p:cxnSp>
        <p:nvCxnSpPr>
          <p:cNvPr id="7" name="Conector recto 6">
            <a:extLst>
              <a:ext uri="{FF2B5EF4-FFF2-40B4-BE49-F238E27FC236}">
                <a16:creationId xmlns:a16="http://schemas.microsoft.com/office/drawing/2014/main" id="{4CF7FCF0-F776-C2C9-4803-DA8D43688946}"/>
              </a:ext>
            </a:extLst>
          </p:cNvPr>
          <p:cNvCxnSpPr>
            <a:cxnSpLocks/>
          </p:cNvCxnSpPr>
          <p:nvPr userDrawn="1"/>
        </p:nvCxnSpPr>
        <p:spPr>
          <a:xfrm>
            <a:off x="5683577" y="2913529"/>
            <a:ext cx="46315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58AAD7CE-DDD6-732E-B9F5-19087AF0D34E}"/>
              </a:ext>
            </a:extLst>
          </p:cNvPr>
          <p:cNvSpPr/>
          <p:nvPr userDrawn="1"/>
        </p:nvSpPr>
        <p:spPr>
          <a:xfrm>
            <a:off x="10406597" y="381000"/>
            <a:ext cx="1404402" cy="624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50" dirty="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Your logo here</a:t>
            </a:r>
          </a:p>
        </p:txBody>
      </p:sp>
      <p:sp>
        <p:nvSpPr>
          <p:cNvPr id="32" name="Rectangle 104">
            <a:extLst>
              <a:ext uri="{FF2B5EF4-FFF2-40B4-BE49-F238E27FC236}">
                <a16:creationId xmlns:a16="http://schemas.microsoft.com/office/drawing/2014/main" id="{FFE04BA0-A5F1-E5DE-52DC-63A51535E8A2}"/>
              </a:ext>
            </a:extLst>
          </p:cNvPr>
          <p:cNvSpPr/>
          <p:nvPr userDrawn="1"/>
        </p:nvSpPr>
        <p:spPr>
          <a:xfrm>
            <a:off x="5273072" y="1520826"/>
            <a:ext cx="159540" cy="115407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991" tIns="485937" rtlCol="0" anchor="t"/>
          <a:lstStyle/>
          <a:p>
            <a:pPr defTabSz="914263"/>
            <a:endParaRPr lang="en-GB" sz="10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964120866"/>
      </p:ext>
    </p:extLst>
  </p:cSld>
  <p:clrMapOvr>
    <a:masterClrMapping/>
  </p:clrMapOvr>
  <p:extLst>
    <p:ext uri="{DCECCB84-F9BA-43D5-87BE-67443E8EF086}">
      <p15:sldGuideLst xmlns:p15="http://schemas.microsoft.com/office/powerpoint/2012/main">
        <p15:guide id="1" pos="3386">
          <p15:clr>
            <a:srgbClr val="FBAE40"/>
          </p15:clr>
        </p15:guide>
        <p15:guide id="2" pos="3568">
          <p15:clr>
            <a:srgbClr val="FBAE40"/>
          </p15:clr>
        </p15:guide>
        <p15:guide id="3" pos="318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K_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1305037196"/>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3" imgW="317" imgH="318" progId="TCLayout.ActiveDocument.1">
                  <p:embed/>
                </p:oleObj>
              </mc:Choice>
              <mc:Fallback>
                <p:oleObj name="think-cell Slide"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Footer Placeholder 5">
            <a:extLst>
              <a:ext uri="{FF2B5EF4-FFF2-40B4-BE49-F238E27FC236}">
                <a16:creationId xmlns:a16="http://schemas.microsoft.com/office/drawing/2014/main" id="{454F5C2C-AC0A-7D7F-CF6B-2E2F67252663}"/>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Tree>
    <p:extLst>
      <p:ext uri="{BB962C8B-B14F-4D97-AF65-F5344CB8AC3E}">
        <p14:creationId xmlns:p14="http://schemas.microsoft.com/office/powerpoint/2010/main" val="2710582657"/>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OK_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3946528837"/>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3" imgW="317" imgH="318" progId="TCLayout.ActiveDocument.1">
                  <p:embed/>
                </p:oleObj>
              </mc:Choice>
              <mc:Fallback>
                <p:oleObj name="think-cell Slide"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Marcador de texto 6">
            <a:extLst>
              <a:ext uri="{FF2B5EF4-FFF2-40B4-BE49-F238E27FC236}">
                <a16:creationId xmlns:a16="http://schemas.microsoft.com/office/drawing/2014/main" id="{DBA6997E-A205-56C9-2D6E-F0AEED93B268}"/>
              </a:ext>
            </a:extLst>
          </p:cNvPr>
          <p:cNvSpPr>
            <a:spLocks noGrp="1"/>
          </p:cNvSpPr>
          <p:nvPr>
            <p:ph type="body" sz="quarter" idx="15"/>
          </p:nvPr>
        </p:nvSpPr>
        <p:spPr>
          <a:xfrm>
            <a:off x="371475" y="1520825"/>
            <a:ext cx="11449050" cy="4787900"/>
          </a:xfrm>
        </p:spPr>
        <p:txBody>
          <a:bodyPr/>
          <a:lstStyle>
            <a:lvl1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8" name="Footer Placeholder 5">
            <a:extLst>
              <a:ext uri="{FF2B5EF4-FFF2-40B4-BE49-F238E27FC236}">
                <a16:creationId xmlns:a16="http://schemas.microsoft.com/office/drawing/2014/main" id="{F928C5C6-FF4B-B5D0-4EE6-2D88C88132CA}"/>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Tree>
    <p:extLst>
      <p:ext uri="{BB962C8B-B14F-4D97-AF65-F5344CB8AC3E}">
        <p14:creationId xmlns:p14="http://schemas.microsoft.com/office/powerpoint/2010/main" val="3644423031"/>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OK_content">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330820193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3" imgW="317" imgH="318" progId="TCLayout.ActiveDocument.1">
                  <p:embed/>
                </p:oleObj>
              </mc:Choice>
              <mc:Fallback>
                <p:oleObj name="think-cell Slide"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Marcador de texto 6">
            <a:extLst>
              <a:ext uri="{FF2B5EF4-FFF2-40B4-BE49-F238E27FC236}">
                <a16:creationId xmlns:a16="http://schemas.microsoft.com/office/drawing/2014/main" id="{DBA6997E-A205-56C9-2D6E-F0AEED93B268}"/>
              </a:ext>
            </a:extLst>
          </p:cNvPr>
          <p:cNvSpPr>
            <a:spLocks noGrp="1"/>
          </p:cNvSpPr>
          <p:nvPr>
            <p:ph type="body" sz="quarter" idx="15"/>
          </p:nvPr>
        </p:nvSpPr>
        <p:spPr>
          <a:xfrm>
            <a:off x="371475" y="1520825"/>
            <a:ext cx="11449050" cy="4787900"/>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2" name="TextBox 24">
            <a:extLst>
              <a:ext uri="{FF2B5EF4-FFF2-40B4-BE49-F238E27FC236}">
                <a16:creationId xmlns:a16="http://schemas.microsoft.com/office/drawing/2014/main" id="{2E127877-A0ED-018C-7E13-AE841D1B1F94}"/>
              </a:ext>
            </a:extLst>
          </p:cNvPr>
          <p:cNvSpPr txBox="1"/>
          <p:nvPr userDrawn="1"/>
        </p:nvSpPr>
        <p:spPr>
          <a:xfrm>
            <a:off x="8317890" y="6482080"/>
            <a:ext cx="3112110" cy="203203"/>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r>
              <a:rPr lang="en-GB" sz="80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Copyright © 2022 All rights reserved.</a:t>
            </a:r>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4" name="TextBox 25">
            <a:extLst>
              <a:ext uri="{FF2B5EF4-FFF2-40B4-BE49-F238E27FC236}">
                <a16:creationId xmlns:a16="http://schemas.microsoft.com/office/drawing/2014/main" id="{2993AF93-5C4D-06E3-95C9-81B423340839}"/>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935819915"/>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K_content">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212790736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3" imgW="317" imgH="318" progId="TCLayout.ActiveDocument.1">
                  <p:embed/>
                </p:oleObj>
              </mc:Choice>
              <mc:Fallback>
                <p:oleObj name="think-cell Slide"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2" name="Picture Placeholder 2">
            <a:extLst>
              <a:ext uri="{FF2B5EF4-FFF2-40B4-BE49-F238E27FC236}">
                <a16:creationId xmlns:a16="http://schemas.microsoft.com/office/drawing/2014/main" id="{82F1D4E8-3401-21C3-350F-261805FCFF01}"/>
              </a:ext>
            </a:extLst>
          </p:cNvPr>
          <p:cNvSpPr>
            <a:spLocks noGrp="1"/>
          </p:cNvSpPr>
          <p:nvPr>
            <p:ph type="pic" sz="quarter" idx="13" hasCustomPrompt="1"/>
          </p:nvPr>
        </p:nvSpPr>
        <p:spPr>
          <a:xfrm>
            <a:off x="6840071" y="0"/>
            <a:ext cx="5351929" cy="6858000"/>
          </a:xfrm>
          <a:solidFill>
            <a:schemeClr val="accent1"/>
          </a:solidFill>
        </p:spPr>
        <p:txBody>
          <a:bodyPr anchor="ctr"/>
          <a:lstStyle>
            <a:lvl1pPr algn="ctr">
              <a:defRPr sz="18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Image</a:t>
            </a:r>
          </a:p>
        </p:txBody>
      </p:sp>
      <p:sp>
        <p:nvSpPr>
          <p:cNvPr id="11" name="TextBox 24">
            <a:extLst>
              <a:ext uri="{FF2B5EF4-FFF2-40B4-BE49-F238E27FC236}">
                <a16:creationId xmlns:a16="http://schemas.microsoft.com/office/drawing/2014/main" id="{DAB4AE32-26BB-8321-7EFA-E42B6212234A}"/>
              </a:ext>
            </a:extLst>
          </p:cNvPr>
          <p:cNvSpPr txBox="1"/>
          <p:nvPr userDrawn="1"/>
        </p:nvSpPr>
        <p:spPr>
          <a:xfrm>
            <a:off x="8317890" y="6482080"/>
            <a:ext cx="3112110" cy="203203"/>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r>
              <a:rPr lang="en-GB" sz="80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Copyright © 2022 All rights reserved.</a:t>
            </a:r>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12" name="TextBox 25">
            <a:extLst>
              <a:ext uri="{FF2B5EF4-FFF2-40B4-BE49-F238E27FC236}">
                <a16:creationId xmlns:a16="http://schemas.microsoft.com/office/drawing/2014/main" id="{D1BECB90-2EFE-871B-2CB3-E5569A79DFCE}"/>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Tree>
    <p:extLst>
      <p:ext uri="{BB962C8B-B14F-4D97-AF65-F5344CB8AC3E}">
        <p14:creationId xmlns:p14="http://schemas.microsoft.com/office/powerpoint/2010/main" val="3729529023"/>
      </p:ext>
    </p:extLst>
  </p:cSld>
  <p:clrMapOvr>
    <a:masterClrMapping/>
  </p:clrMapOvr>
  <p:extLst>
    <p:ext uri="{DCECCB84-F9BA-43D5-87BE-67443E8EF086}">
      <p15:sldGuideLst xmlns:p15="http://schemas.microsoft.com/office/powerpoint/2012/main">
        <p15:guide id="1" pos="4112">
          <p15:clr>
            <a:srgbClr val="FBAE40"/>
          </p15:clr>
        </p15:guide>
        <p15:guide id="2" pos="44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300"/>
              </a:spcBef>
              <a:spcAft>
                <a:spcPts val="400"/>
              </a:spcAft>
              <a:defRPr/>
            </a:lvl1pPr>
            <a:lvl2pPr>
              <a:spcBef>
                <a:spcPts val="300"/>
              </a:spcBef>
              <a:spcAft>
                <a:spcPts val="400"/>
              </a:spcAft>
              <a:defRPr/>
            </a:lvl2pPr>
            <a:lvl3pPr>
              <a:spcBef>
                <a:spcPts val="300"/>
              </a:spcBef>
              <a:spcAft>
                <a:spcPts val="300"/>
              </a:spcAft>
              <a:defRPr/>
            </a:lvl3pPr>
            <a:lvl4pPr>
              <a:spcBef>
                <a:spcPts val="300"/>
              </a:spcBef>
              <a:spcAft>
                <a:spcPts val="300"/>
              </a:spcAft>
              <a:defRPr/>
            </a:lvl4pPr>
            <a:lvl5pPr>
              <a:spcBef>
                <a:spcPts val="300"/>
              </a:spcBef>
              <a:spcAft>
                <a:spcPts val="3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6849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Cover">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9B4C446-2D8D-1D11-CD92-343462023C19}"/>
              </a:ext>
            </a:extLst>
          </p:cNvPr>
          <p:cNvGraphicFramePr>
            <a:graphicFrameLocks noChangeAspect="1"/>
          </p:cNvGraphicFramePr>
          <p:nvPr userDrawn="1">
            <p:custDataLst>
              <p:tags r:id="rId1"/>
            </p:custDataLst>
            <p:extLst>
              <p:ext uri="{D42A27DB-BD31-4B8C-83A1-F6EECF244321}">
                <p14:modId xmlns:p14="http://schemas.microsoft.com/office/powerpoint/2010/main" val="23265381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Diapositiva de think-cell" r:id="rId3" imgW="7772400" imgH="10058400" progId="TCLayout.ActiveDocument.1">
                  <p:embed/>
                </p:oleObj>
              </mc:Choice>
              <mc:Fallback>
                <p:oleObj name="Diapositiva de think-cell" r:id="rId3" imgW="7772400" imgH="10058400" progId="TCLayout.ActiveDocument.1">
                  <p:embed/>
                  <p:pic>
                    <p:nvPicPr>
                      <p:cNvPr id="2" name="Object 1" hidden="1">
                        <a:extLst>
                          <a:ext uri="{FF2B5EF4-FFF2-40B4-BE49-F238E27FC236}">
                            <a16:creationId xmlns:a16="http://schemas.microsoft.com/office/drawing/2014/main" id="{99B4C446-2D8D-1D11-CD92-343462023C1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Text Placeholder 8">
            <a:extLst>
              <a:ext uri="{FF2B5EF4-FFF2-40B4-BE49-F238E27FC236}">
                <a16:creationId xmlns:a16="http://schemas.microsoft.com/office/drawing/2014/main" id="{4697F97E-5ED0-44CE-8BF2-B61FF13412B3}"/>
              </a:ext>
            </a:extLst>
          </p:cNvPr>
          <p:cNvSpPr>
            <a:spLocks noGrp="1"/>
          </p:cNvSpPr>
          <p:nvPr>
            <p:ph type="body" sz="quarter" idx="14" hasCustomPrompt="1"/>
          </p:nvPr>
        </p:nvSpPr>
        <p:spPr>
          <a:xfrm>
            <a:off x="5678694" y="1520825"/>
            <a:ext cx="4727903" cy="1154074"/>
          </a:xfrm>
          <a:prstGeom prst="rect">
            <a:avLst/>
          </a:prstGeom>
        </p:spPr>
        <p:txBody>
          <a:bodyPr anchor="b"/>
          <a:lstStyle>
            <a:lvl1pPr algn="l">
              <a:lnSpc>
                <a:spcPct val="80000"/>
              </a:lnSpc>
              <a:spcBef>
                <a:spcPts val="0"/>
              </a:spcBef>
              <a:spcAft>
                <a:spcPts val="0"/>
              </a:spcAft>
              <a:defRPr sz="4400" b="1">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Click to edit master file</a:t>
            </a:r>
          </a:p>
        </p:txBody>
      </p:sp>
      <p:sp>
        <p:nvSpPr>
          <p:cNvPr id="29" name="Text Placeholder 6">
            <a:extLst>
              <a:ext uri="{FF2B5EF4-FFF2-40B4-BE49-F238E27FC236}">
                <a16:creationId xmlns:a16="http://schemas.microsoft.com/office/drawing/2014/main" id="{B56F6AFB-C491-4255-BEAD-ED366A6A08DC}"/>
              </a:ext>
            </a:extLst>
          </p:cNvPr>
          <p:cNvSpPr>
            <a:spLocks noGrp="1"/>
          </p:cNvSpPr>
          <p:nvPr>
            <p:ph type="body" sz="quarter" idx="15" hasCustomPrompt="1"/>
          </p:nvPr>
        </p:nvSpPr>
        <p:spPr>
          <a:xfrm>
            <a:off x="5683577" y="3165688"/>
            <a:ext cx="4727903" cy="466756"/>
          </a:xfrm>
          <a:prstGeom prst="rect">
            <a:avLst/>
          </a:prstGeom>
        </p:spPr>
        <p:txBody>
          <a:bodyPr/>
          <a:lstStyle>
            <a:lvl1pPr>
              <a:lnSpc>
                <a:spcPct val="80000"/>
              </a:lnSpc>
              <a:spcAft>
                <a:spcPts val="0"/>
              </a:spcAft>
              <a:defRPr sz="2400" b="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Click to edit master subtitle style</a:t>
            </a:r>
          </a:p>
        </p:txBody>
      </p:sp>
      <p:sp>
        <p:nvSpPr>
          <p:cNvPr id="4" name="Picture Placeholder 2">
            <a:extLst>
              <a:ext uri="{FF2B5EF4-FFF2-40B4-BE49-F238E27FC236}">
                <a16:creationId xmlns:a16="http://schemas.microsoft.com/office/drawing/2014/main" id="{30B82A15-2C6E-69D3-B787-949A464553E6}"/>
              </a:ext>
            </a:extLst>
          </p:cNvPr>
          <p:cNvSpPr>
            <a:spLocks noGrp="1"/>
          </p:cNvSpPr>
          <p:nvPr>
            <p:ph type="pic" sz="quarter" idx="13" hasCustomPrompt="1"/>
          </p:nvPr>
        </p:nvSpPr>
        <p:spPr>
          <a:xfrm>
            <a:off x="0" y="0"/>
            <a:ext cx="5351929" cy="6858000"/>
          </a:xfrm>
          <a:solidFill>
            <a:schemeClr val="accent1"/>
          </a:solidFill>
        </p:spPr>
        <p:txBody>
          <a:bodyPr anchor="ctr"/>
          <a:lstStyle>
            <a:lvl1pPr algn="ctr">
              <a:defRPr sz="18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Image</a:t>
            </a:r>
          </a:p>
        </p:txBody>
      </p:sp>
      <p:cxnSp>
        <p:nvCxnSpPr>
          <p:cNvPr id="7" name="Conector recto 6">
            <a:extLst>
              <a:ext uri="{FF2B5EF4-FFF2-40B4-BE49-F238E27FC236}">
                <a16:creationId xmlns:a16="http://schemas.microsoft.com/office/drawing/2014/main" id="{4CF7FCF0-F776-C2C9-4803-DA8D43688946}"/>
              </a:ext>
            </a:extLst>
          </p:cNvPr>
          <p:cNvCxnSpPr>
            <a:cxnSpLocks/>
          </p:cNvCxnSpPr>
          <p:nvPr userDrawn="1"/>
        </p:nvCxnSpPr>
        <p:spPr>
          <a:xfrm>
            <a:off x="5683577" y="2913529"/>
            <a:ext cx="46315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Rectangle 104">
            <a:extLst>
              <a:ext uri="{FF2B5EF4-FFF2-40B4-BE49-F238E27FC236}">
                <a16:creationId xmlns:a16="http://schemas.microsoft.com/office/drawing/2014/main" id="{FFE04BA0-A5F1-E5DE-52DC-63A51535E8A2}"/>
              </a:ext>
            </a:extLst>
          </p:cNvPr>
          <p:cNvSpPr/>
          <p:nvPr userDrawn="1"/>
        </p:nvSpPr>
        <p:spPr>
          <a:xfrm>
            <a:off x="5273072" y="1520826"/>
            <a:ext cx="159540" cy="115407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991" tIns="485937" rtlCol="0" anchor="t"/>
          <a:lstStyle/>
          <a:p>
            <a:pPr defTabSz="914263"/>
            <a:endParaRPr lang="en-GB" sz="10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3346673089"/>
      </p:ext>
    </p:extLst>
  </p:cSld>
  <p:clrMapOvr>
    <a:masterClrMapping/>
  </p:clrMapOvr>
  <p:extLst>
    <p:ext uri="{DCECCB84-F9BA-43D5-87BE-67443E8EF086}">
      <p15:sldGuideLst xmlns:p15="http://schemas.microsoft.com/office/powerpoint/2012/main">
        <p15:guide id="1" pos="3386">
          <p15:clr>
            <a:srgbClr val="FBAE40"/>
          </p15:clr>
        </p15:guide>
        <p15:guide id="2" pos="3568">
          <p15:clr>
            <a:srgbClr val="FBAE40"/>
          </p15:clr>
        </p15:guide>
        <p15:guide id="3" pos="318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K_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1305037196"/>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2" name="Footer Placeholder 5">
            <a:extLst>
              <a:ext uri="{FF2B5EF4-FFF2-40B4-BE49-F238E27FC236}">
                <a16:creationId xmlns:a16="http://schemas.microsoft.com/office/drawing/2014/main" id="{0AE24EED-ECF9-F8B6-E75D-D641EDC0DA15}"/>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2978988245"/>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OK_Overview">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466269002"/>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19" name="Marcador de texto 6">
            <a:extLst>
              <a:ext uri="{FF2B5EF4-FFF2-40B4-BE49-F238E27FC236}">
                <a16:creationId xmlns:a16="http://schemas.microsoft.com/office/drawing/2014/main" id="{62B3CFBF-B477-C879-85F6-43142EC5078F}"/>
              </a:ext>
            </a:extLst>
          </p:cNvPr>
          <p:cNvSpPr>
            <a:spLocks noGrp="1"/>
          </p:cNvSpPr>
          <p:nvPr>
            <p:ph type="body" sz="quarter" idx="18"/>
          </p:nvPr>
        </p:nvSpPr>
        <p:spPr>
          <a:xfrm>
            <a:off x="2206668" y="1155517"/>
            <a:ext cx="9613857" cy="576263"/>
          </a:xfrm>
          <a:noFill/>
        </p:spPr>
        <p:txBody>
          <a:bodyPr anchor="t">
            <a:noAutofit/>
          </a:bodyPr>
          <a:lstStyle>
            <a:lvl1pPr marL="177800" indent="-177800" rtl="0">
              <a:lnSpc>
                <a:spcPct val="100000"/>
              </a:lnSpc>
              <a:spcBef>
                <a:spcPts val="300"/>
              </a:spcBef>
              <a:spcAft>
                <a:spcPts val="0"/>
              </a:spcAft>
              <a:buFont typeface="Arial" panose="020B0604020202020204" pitchFamily="34" charset="0"/>
              <a:buChar char="•"/>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sp>
        <p:nvSpPr>
          <p:cNvPr id="20" name="Marcador de texto 6">
            <a:extLst>
              <a:ext uri="{FF2B5EF4-FFF2-40B4-BE49-F238E27FC236}">
                <a16:creationId xmlns:a16="http://schemas.microsoft.com/office/drawing/2014/main" id="{345760BB-AE6A-F937-F9DE-DC9B2817D30F}"/>
              </a:ext>
            </a:extLst>
          </p:cNvPr>
          <p:cNvSpPr>
            <a:spLocks noGrp="1"/>
          </p:cNvSpPr>
          <p:nvPr>
            <p:ph type="body" sz="quarter" idx="19"/>
          </p:nvPr>
        </p:nvSpPr>
        <p:spPr>
          <a:xfrm>
            <a:off x="2206668" y="1828800"/>
            <a:ext cx="9613857" cy="2303273"/>
          </a:xfrm>
          <a:noFill/>
        </p:spPr>
        <p:txBody>
          <a:bodyPr anchor="t">
            <a:noAutofit/>
          </a:bodyPr>
          <a:lstStyle>
            <a:lvl1pPr marL="177800" indent="-177800" rtl="0">
              <a:lnSpc>
                <a:spcPct val="100000"/>
              </a:lnSpc>
              <a:spcBef>
                <a:spcPts val="400"/>
              </a:spcBef>
              <a:spcAft>
                <a:spcPts val="0"/>
              </a:spcAft>
              <a:buFont typeface="Arial" panose="020B0604020202020204" pitchFamily="34" charset="0"/>
              <a:buChar char="•"/>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sp>
        <p:nvSpPr>
          <p:cNvPr id="21" name="Marcador de texto 6">
            <a:extLst>
              <a:ext uri="{FF2B5EF4-FFF2-40B4-BE49-F238E27FC236}">
                <a16:creationId xmlns:a16="http://schemas.microsoft.com/office/drawing/2014/main" id="{AEC3F4F3-98C1-FF87-F1A5-C0B0D17FA25C}"/>
              </a:ext>
            </a:extLst>
          </p:cNvPr>
          <p:cNvSpPr>
            <a:spLocks noGrp="1"/>
          </p:cNvSpPr>
          <p:nvPr>
            <p:ph type="body" sz="quarter" idx="20"/>
          </p:nvPr>
        </p:nvSpPr>
        <p:spPr>
          <a:xfrm>
            <a:off x="2206668" y="4229093"/>
            <a:ext cx="9613857" cy="2079633"/>
          </a:xfrm>
          <a:noFill/>
        </p:spPr>
        <p:txBody>
          <a:bodyPr anchor="t">
            <a:noAutofit/>
          </a:bodyPr>
          <a:lstStyle>
            <a:lvl1pPr marL="228600" indent="-228600" rtl="0">
              <a:lnSpc>
                <a:spcPct val="100000"/>
              </a:lnSpc>
              <a:spcBef>
                <a:spcPts val="400"/>
              </a:spcBef>
              <a:spcAft>
                <a:spcPts val="0"/>
              </a:spcAft>
              <a:buFont typeface="+mj-lt"/>
              <a:buAutoNum type="arabicPeriod"/>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cxnSp>
        <p:nvCxnSpPr>
          <p:cNvPr id="29" name="Conector recto 28">
            <a:extLst>
              <a:ext uri="{FF2B5EF4-FFF2-40B4-BE49-F238E27FC236}">
                <a16:creationId xmlns:a16="http://schemas.microsoft.com/office/drawing/2014/main" id="{69B569BB-D93E-8F15-6289-B701708214ED}"/>
              </a:ext>
            </a:extLst>
          </p:cNvPr>
          <p:cNvCxnSpPr>
            <a:cxnSpLocks/>
          </p:cNvCxnSpPr>
          <p:nvPr userDrawn="1"/>
        </p:nvCxnSpPr>
        <p:spPr>
          <a:xfrm>
            <a:off x="2076866" y="1828801"/>
            <a:ext cx="0" cy="2303272"/>
          </a:xfrm>
          <a:prstGeom prst="line">
            <a:avLst/>
          </a:prstGeom>
          <a:no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80725077-4B52-A681-D149-28C5E4F94642}"/>
              </a:ext>
            </a:extLst>
          </p:cNvPr>
          <p:cNvCxnSpPr>
            <a:cxnSpLocks/>
          </p:cNvCxnSpPr>
          <p:nvPr userDrawn="1"/>
        </p:nvCxnSpPr>
        <p:spPr>
          <a:xfrm>
            <a:off x="2076866" y="1155517"/>
            <a:ext cx="0" cy="57626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6399A42A-92BD-B986-0200-8F47A675AA53}"/>
              </a:ext>
            </a:extLst>
          </p:cNvPr>
          <p:cNvCxnSpPr>
            <a:cxnSpLocks/>
          </p:cNvCxnSpPr>
          <p:nvPr userDrawn="1"/>
        </p:nvCxnSpPr>
        <p:spPr>
          <a:xfrm>
            <a:off x="2076866" y="4229093"/>
            <a:ext cx="0" cy="2079632"/>
          </a:xfrm>
          <a:prstGeom prst="line">
            <a:avLst/>
          </a:prstGeom>
          <a:no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4">
            <a:extLst>
              <a:ext uri="{FF2B5EF4-FFF2-40B4-BE49-F238E27FC236}">
                <a16:creationId xmlns:a16="http://schemas.microsoft.com/office/drawing/2014/main" id="{07CD13FB-D375-1568-F3D3-03A729ADB40F}"/>
              </a:ext>
            </a:extLst>
          </p:cNvPr>
          <p:cNvCxnSpPr>
            <a:cxnSpLocks/>
          </p:cNvCxnSpPr>
          <p:nvPr userDrawn="1"/>
        </p:nvCxnSpPr>
        <p:spPr>
          <a:xfrm>
            <a:off x="2190792" y="1780291"/>
            <a:ext cx="9613857"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4">
            <a:extLst>
              <a:ext uri="{FF2B5EF4-FFF2-40B4-BE49-F238E27FC236}">
                <a16:creationId xmlns:a16="http://schemas.microsoft.com/office/drawing/2014/main" id="{E4D939DB-C39C-EA41-B6B7-B1AC3902997A}"/>
              </a:ext>
            </a:extLst>
          </p:cNvPr>
          <p:cNvCxnSpPr>
            <a:cxnSpLocks/>
          </p:cNvCxnSpPr>
          <p:nvPr userDrawn="1"/>
        </p:nvCxnSpPr>
        <p:spPr>
          <a:xfrm>
            <a:off x="2190792" y="4180583"/>
            <a:ext cx="9613857"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Marcador de texto 4">
            <a:extLst>
              <a:ext uri="{FF2B5EF4-FFF2-40B4-BE49-F238E27FC236}">
                <a16:creationId xmlns:a16="http://schemas.microsoft.com/office/drawing/2014/main" id="{B2D9DE78-F741-787A-49F3-BF22745466FA}"/>
              </a:ext>
            </a:extLst>
          </p:cNvPr>
          <p:cNvSpPr txBox="1">
            <a:spLocks/>
          </p:cNvSpPr>
          <p:nvPr userDrawn="1"/>
        </p:nvSpPr>
        <p:spPr>
          <a:xfrm>
            <a:off x="384174" y="1155517"/>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Source</a:t>
            </a:r>
          </a:p>
        </p:txBody>
      </p:sp>
      <p:sp>
        <p:nvSpPr>
          <p:cNvPr id="10" name="Marcador de texto 5">
            <a:extLst>
              <a:ext uri="{FF2B5EF4-FFF2-40B4-BE49-F238E27FC236}">
                <a16:creationId xmlns:a16="http://schemas.microsoft.com/office/drawing/2014/main" id="{B6BE5206-1BCC-6773-0F2E-38F809D3E89F}"/>
              </a:ext>
            </a:extLst>
          </p:cNvPr>
          <p:cNvSpPr txBox="1">
            <a:spLocks/>
          </p:cNvSpPr>
          <p:nvPr userDrawn="1"/>
        </p:nvSpPr>
        <p:spPr>
          <a:xfrm>
            <a:off x="384174" y="1828801"/>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Description</a:t>
            </a:r>
          </a:p>
        </p:txBody>
      </p:sp>
      <p:sp>
        <p:nvSpPr>
          <p:cNvPr id="11" name="Marcador de texto 6">
            <a:extLst>
              <a:ext uri="{FF2B5EF4-FFF2-40B4-BE49-F238E27FC236}">
                <a16:creationId xmlns:a16="http://schemas.microsoft.com/office/drawing/2014/main" id="{4A133DFF-FE4F-E1F0-64DA-9D495A8D0937}"/>
              </a:ext>
            </a:extLst>
          </p:cNvPr>
          <p:cNvSpPr txBox="1">
            <a:spLocks/>
          </p:cNvSpPr>
          <p:nvPr userDrawn="1"/>
        </p:nvSpPr>
        <p:spPr>
          <a:xfrm>
            <a:off x="384174" y="4229093"/>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Application</a:t>
            </a:r>
          </a:p>
        </p:txBody>
      </p:sp>
      <p:sp>
        <p:nvSpPr>
          <p:cNvPr id="24" name="Footer Placeholder 5">
            <a:extLst>
              <a:ext uri="{FF2B5EF4-FFF2-40B4-BE49-F238E27FC236}">
                <a16:creationId xmlns:a16="http://schemas.microsoft.com/office/drawing/2014/main" id="{34765EEC-B451-0A1E-0D1B-F8C701B60698}"/>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844118546"/>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K_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1305037196"/>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3" imgW="317" imgH="318" progId="TCLayout.ActiveDocument.1">
                  <p:embed/>
                </p:oleObj>
              </mc:Choice>
              <mc:Fallback>
                <p:oleObj name="think-cell Slide"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Footer Placeholder 5">
            <a:extLst>
              <a:ext uri="{FF2B5EF4-FFF2-40B4-BE49-F238E27FC236}">
                <a16:creationId xmlns:a16="http://schemas.microsoft.com/office/drawing/2014/main" id="{454F5C2C-AC0A-7D7F-CF6B-2E2F67252663}"/>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pic>
        <p:nvPicPr>
          <p:cNvPr id="9" name="Picture 8">
            <a:extLst>
              <a:ext uri="{FF2B5EF4-FFF2-40B4-BE49-F238E27FC236}">
                <a16:creationId xmlns:a16="http://schemas.microsoft.com/office/drawing/2014/main" id="{A74C7B68-1D18-4CE5-8A6F-F1392566349A}"/>
              </a:ext>
            </a:extLst>
          </p:cNvPr>
          <p:cNvPicPr>
            <a:picLocks noChangeAspect="1"/>
          </p:cNvPicPr>
          <p:nvPr userDrawn="1"/>
        </p:nvPicPr>
        <p:blipFill>
          <a:blip r:embed="rId5"/>
          <a:stretch>
            <a:fillRect/>
          </a:stretch>
        </p:blipFill>
        <p:spPr>
          <a:xfrm>
            <a:off x="81257" y="6149739"/>
            <a:ext cx="531486" cy="613253"/>
          </a:xfrm>
          <a:prstGeom prst="rect">
            <a:avLst/>
          </a:prstGeom>
        </p:spPr>
      </p:pic>
    </p:spTree>
    <p:extLst>
      <p:ext uri="{BB962C8B-B14F-4D97-AF65-F5344CB8AC3E}">
        <p14:creationId xmlns:p14="http://schemas.microsoft.com/office/powerpoint/2010/main" val="393134919"/>
      </p:ext>
    </p:extLst>
  </p:cSld>
  <p:clrMapOvr>
    <a:masterClrMapping/>
  </p:clrMapOvr>
  <p:extLst>
    <p:ext uri="{DCECCB84-F9BA-43D5-87BE-67443E8EF086}">
      <p15:sldGuideLst xmlns:p15="http://schemas.microsoft.com/office/powerpoint/2012/main">
        <p15:guide id="1" pos="3840" userDrawn="1">
          <p15:clr>
            <a:srgbClr val="FBAE40"/>
          </p15:clr>
        </p15:guide>
        <p15:guide id="2" pos="3885" userDrawn="1">
          <p15:clr>
            <a:srgbClr val="FBAE40"/>
          </p15:clr>
        </p15:guide>
        <p15:guide id="3" pos="379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OK_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3946528837"/>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Marcador de texto 6">
            <a:extLst>
              <a:ext uri="{FF2B5EF4-FFF2-40B4-BE49-F238E27FC236}">
                <a16:creationId xmlns:a16="http://schemas.microsoft.com/office/drawing/2014/main" id="{DBA6997E-A205-56C9-2D6E-F0AEED93B268}"/>
              </a:ext>
            </a:extLst>
          </p:cNvPr>
          <p:cNvSpPr>
            <a:spLocks noGrp="1"/>
          </p:cNvSpPr>
          <p:nvPr>
            <p:ph type="body" sz="quarter" idx="15"/>
          </p:nvPr>
        </p:nvSpPr>
        <p:spPr>
          <a:xfrm>
            <a:off x="371475" y="1520825"/>
            <a:ext cx="11449050" cy="4787900"/>
          </a:xfrm>
        </p:spPr>
        <p:txBody>
          <a:bodyPr/>
          <a:lstStyle>
            <a:lvl1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9" name="TextBox 8">
            <a:extLst>
              <a:ext uri="{FF2B5EF4-FFF2-40B4-BE49-F238E27FC236}">
                <a16:creationId xmlns:a16="http://schemas.microsoft.com/office/drawing/2014/main" id="{FAB07795-2FF5-56AA-0106-E7591702D28C}"/>
              </a:ext>
            </a:extLst>
          </p:cNvPr>
          <p:cNvSpPr txBox="1"/>
          <p:nvPr userDrawn="1"/>
        </p:nvSpPr>
        <p:spPr>
          <a:xfrm>
            <a:off x="1058779" y="6641432"/>
            <a:ext cx="0" cy="0"/>
          </a:xfrm>
          <a:prstGeom prst="rect">
            <a:avLst/>
          </a:prstGeom>
          <a:noFill/>
        </p:spPr>
        <p:txBody>
          <a:bodyPr wrap="none" lIns="0" tIns="0" rIns="0" bIns="0" rtlCol="0">
            <a:noAutofit/>
          </a:bodyPr>
          <a:lstStyle/>
          <a:p>
            <a:pPr algn="l" defTabSz="228600">
              <a:spcAft>
                <a:spcPts val="1200"/>
              </a:spcAft>
            </a:pPr>
            <a:endParaRPr lang="en-US" noProof="0" dirty="0"/>
          </a:p>
        </p:txBody>
      </p:sp>
      <p:sp>
        <p:nvSpPr>
          <p:cNvPr id="11" name="TextBox 10">
            <a:extLst>
              <a:ext uri="{FF2B5EF4-FFF2-40B4-BE49-F238E27FC236}">
                <a16:creationId xmlns:a16="http://schemas.microsoft.com/office/drawing/2014/main" id="{0CEDCA57-2639-3EF3-4B72-5A995CB0489C}"/>
              </a:ext>
            </a:extLst>
          </p:cNvPr>
          <p:cNvSpPr txBox="1"/>
          <p:nvPr userDrawn="1"/>
        </p:nvSpPr>
        <p:spPr>
          <a:xfrm>
            <a:off x="1379621" y="6609347"/>
            <a:ext cx="0" cy="0"/>
          </a:xfrm>
          <a:prstGeom prst="rect">
            <a:avLst/>
          </a:prstGeom>
          <a:noFill/>
        </p:spPr>
        <p:txBody>
          <a:bodyPr wrap="none" lIns="0" tIns="0" rIns="0" bIns="0" rtlCol="0">
            <a:noAutofit/>
          </a:bodyPr>
          <a:lstStyle/>
          <a:p>
            <a:pPr algn="l" defTabSz="228600">
              <a:spcAft>
                <a:spcPts val="1200"/>
              </a:spcAft>
            </a:pPr>
            <a:endParaRPr lang="en-US" noProof="0" dirty="0"/>
          </a:p>
        </p:txBody>
      </p:sp>
      <p:sp>
        <p:nvSpPr>
          <p:cNvPr id="4" name="Footer Placeholder 5">
            <a:extLst>
              <a:ext uri="{FF2B5EF4-FFF2-40B4-BE49-F238E27FC236}">
                <a16:creationId xmlns:a16="http://schemas.microsoft.com/office/drawing/2014/main" id="{792876C3-6BF8-879A-73D9-3D7064466168}"/>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4014094112"/>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OK_content">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330820193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Marcador de texto 6">
            <a:extLst>
              <a:ext uri="{FF2B5EF4-FFF2-40B4-BE49-F238E27FC236}">
                <a16:creationId xmlns:a16="http://schemas.microsoft.com/office/drawing/2014/main" id="{DBA6997E-A205-56C9-2D6E-F0AEED93B268}"/>
              </a:ext>
            </a:extLst>
          </p:cNvPr>
          <p:cNvSpPr>
            <a:spLocks noGrp="1"/>
          </p:cNvSpPr>
          <p:nvPr>
            <p:ph type="body" sz="quarter" idx="15"/>
          </p:nvPr>
        </p:nvSpPr>
        <p:spPr>
          <a:xfrm>
            <a:off x="371475" y="1520825"/>
            <a:ext cx="11449050" cy="4787900"/>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2" name="TextBox 24">
            <a:extLst>
              <a:ext uri="{FF2B5EF4-FFF2-40B4-BE49-F238E27FC236}">
                <a16:creationId xmlns:a16="http://schemas.microsoft.com/office/drawing/2014/main" id="{2E127877-A0ED-018C-7E13-AE841D1B1F94}"/>
              </a:ext>
            </a:extLst>
          </p:cNvPr>
          <p:cNvSpPr txBox="1"/>
          <p:nvPr userDrawn="1"/>
        </p:nvSpPr>
        <p:spPr>
          <a:xfrm>
            <a:off x="8317890" y="6482080"/>
            <a:ext cx="3112110" cy="203203"/>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r>
              <a:rPr lang="en-GB" sz="80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Copyright © 2023 All rights reserved.</a:t>
            </a:r>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4" name="TextBox 25">
            <a:extLst>
              <a:ext uri="{FF2B5EF4-FFF2-40B4-BE49-F238E27FC236}">
                <a16:creationId xmlns:a16="http://schemas.microsoft.com/office/drawing/2014/main" id="{2993AF93-5C4D-06E3-95C9-81B423340839}"/>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992951938"/>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OK_content">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212790736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2" name="Picture Placeholder 2">
            <a:extLst>
              <a:ext uri="{FF2B5EF4-FFF2-40B4-BE49-F238E27FC236}">
                <a16:creationId xmlns:a16="http://schemas.microsoft.com/office/drawing/2014/main" id="{82F1D4E8-3401-21C3-350F-261805FCFF01}"/>
              </a:ext>
            </a:extLst>
          </p:cNvPr>
          <p:cNvSpPr>
            <a:spLocks noGrp="1"/>
          </p:cNvSpPr>
          <p:nvPr>
            <p:ph type="pic" sz="quarter" idx="13" hasCustomPrompt="1"/>
          </p:nvPr>
        </p:nvSpPr>
        <p:spPr>
          <a:xfrm>
            <a:off x="6840071" y="0"/>
            <a:ext cx="5351929" cy="6858000"/>
          </a:xfrm>
          <a:solidFill>
            <a:schemeClr val="accent1"/>
          </a:solidFill>
        </p:spPr>
        <p:txBody>
          <a:bodyPr anchor="ctr"/>
          <a:lstStyle>
            <a:lvl1pPr algn="ctr">
              <a:defRPr sz="18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Image</a:t>
            </a:r>
          </a:p>
        </p:txBody>
      </p:sp>
      <p:sp>
        <p:nvSpPr>
          <p:cNvPr id="11" name="TextBox 24">
            <a:extLst>
              <a:ext uri="{FF2B5EF4-FFF2-40B4-BE49-F238E27FC236}">
                <a16:creationId xmlns:a16="http://schemas.microsoft.com/office/drawing/2014/main" id="{DAB4AE32-26BB-8321-7EFA-E42B6212234A}"/>
              </a:ext>
            </a:extLst>
          </p:cNvPr>
          <p:cNvSpPr txBox="1"/>
          <p:nvPr userDrawn="1"/>
        </p:nvSpPr>
        <p:spPr>
          <a:xfrm>
            <a:off x="8317890" y="6482080"/>
            <a:ext cx="3112110" cy="203203"/>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r>
              <a:rPr lang="en-GB" sz="80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Copyright © 2023 All rights reserved.</a:t>
            </a:r>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12" name="TextBox 25">
            <a:extLst>
              <a:ext uri="{FF2B5EF4-FFF2-40B4-BE49-F238E27FC236}">
                <a16:creationId xmlns:a16="http://schemas.microsoft.com/office/drawing/2014/main" id="{D1BECB90-2EFE-871B-2CB3-E5569A79DFCE}"/>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Tree>
    <p:extLst>
      <p:ext uri="{BB962C8B-B14F-4D97-AF65-F5344CB8AC3E}">
        <p14:creationId xmlns:p14="http://schemas.microsoft.com/office/powerpoint/2010/main" val="4066646512"/>
      </p:ext>
    </p:extLst>
  </p:cSld>
  <p:clrMapOvr>
    <a:masterClrMapping/>
  </p:clrMapOvr>
  <p:extLst>
    <p:ext uri="{DCECCB84-F9BA-43D5-87BE-67443E8EF086}">
      <p15:sldGuideLst xmlns:p15="http://schemas.microsoft.com/office/powerpoint/2012/main">
        <p15:guide id="1" pos="4112">
          <p15:clr>
            <a:srgbClr val="FBAE40"/>
          </p15:clr>
        </p15:guide>
        <p15:guide id="2" pos="449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Cover">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9B4C446-2D8D-1D11-CD92-343462023C19}"/>
              </a:ext>
            </a:extLst>
          </p:cNvPr>
          <p:cNvGraphicFramePr>
            <a:graphicFrameLocks noChangeAspect="1"/>
          </p:cNvGraphicFramePr>
          <p:nvPr userDrawn="1">
            <p:custDataLst>
              <p:tags r:id="rId1"/>
            </p:custDataLst>
            <p:extLst>
              <p:ext uri="{D42A27DB-BD31-4B8C-83A1-F6EECF244321}">
                <p14:modId xmlns:p14="http://schemas.microsoft.com/office/powerpoint/2010/main" val="23265381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Diapositiva de think-cell" r:id="rId3" imgW="7772400" imgH="10058400" progId="TCLayout.ActiveDocument.1">
                  <p:embed/>
                </p:oleObj>
              </mc:Choice>
              <mc:Fallback>
                <p:oleObj name="Diapositiva de think-cell" r:id="rId3" imgW="7772400" imgH="10058400" progId="TCLayout.ActiveDocument.1">
                  <p:embed/>
                  <p:pic>
                    <p:nvPicPr>
                      <p:cNvPr id="2" name="Object 1" hidden="1">
                        <a:extLst>
                          <a:ext uri="{FF2B5EF4-FFF2-40B4-BE49-F238E27FC236}">
                            <a16:creationId xmlns:a16="http://schemas.microsoft.com/office/drawing/2014/main" id="{99B4C446-2D8D-1D11-CD92-343462023C1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Text Placeholder 8">
            <a:extLst>
              <a:ext uri="{FF2B5EF4-FFF2-40B4-BE49-F238E27FC236}">
                <a16:creationId xmlns:a16="http://schemas.microsoft.com/office/drawing/2014/main" id="{4697F97E-5ED0-44CE-8BF2-B61FF13412B3}"/>
              </a:ext>
            </a:extLst>
          </p:cNvPr>
          <p:cNvSpPr>
            <a:spLocks noGrp="1"/>
          </p:cNvSpPr>
          <p:nvPr>
            <p:ph type="body" sz="quarter" idx="14" hasCustomPrompt="1"/>
          </p:nvPr>
        </p:nvSpPr>
        <p:spPr>
          <a:xfrm>
            <a:off x="5678694" y="1520825"/>
            <a:ext cx="4727903" cy="1154074"/>
          </a:xfrm>
          <a:prstGeom prst="rect">
            <a:avLst/>
          </a:prstGeom>
        </p:spPr>
        <p:txBody>
          <a:bodyPr anchor="b"/>
          <a:lstStyle>
            <a:lvl1pPr algn="l">
              <a:lnSpc>
                <a:spcPct val="80000"/>
              </a:lnSpc>
              <a:spcBef>
                <a:spcPts val="0"/>
              </a:spcBef>
              <a:spcAft>
                <a:spcPts val="0"/>
              </a:spcAft>
              <a:defRPr sz="4400" b="1">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Click to edit master file</a:t>
            </a:r>
          </a:p>
        </p:txBody>
      </p:sp>
      <p:sp>
        <p:nvSpPr>
          <p:cNvPr id="29" name="Text Placeholder 6">
            <a:extLst>
              <a:ext uri="{FF2B5EF4-FFF2-40B4-BE49-F238E27FC236}">
                <a16:creationId xmlns:a16="http://schemas.microsoft.com/office/drawing/2014/main" id="{B56F6AFB-C491-4255-BEAD-ED366A6A08DC}"/>
              </a:ext>
            </a:extLst>
          </p:cNvPr>
          <p:cNvSpPr>
            <a:spLocks noGrp="1"/>
          </p:cNvSpPr>
          <p:nvPr>
            <p:ph type="body" sz="quarter" idx="15" hasCustomPrompt="1"/>
          </p:nvPr>
        </p:nvSpPr>
        <p:spPr>
          <a:xfrm>
            <a:off x="5683577" y="3165688"/>
            <a:ext cx="4727903" cy="466756"/>
          </a:xfrm>
          <a:prstGeom prst="rect">
            <a:avLst/>
          </a:prstGeom>
        </p:spPr>
        <p:txBody>
          <a:bodyPr/>
          <a:lstStyle>
            <a:lvl1pPr>
              <a:lnSpc>
                <a:spcPct val="80000"/>
              </a:lnSpc>
              <a:spcAft>
                <a:spcPts val="0"/>
              </a:spcAft>
              <a:defRPr sz="2400" b="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Click to edit master subtitle style</a:t>
            </a:r>
          </a:p>
        </p:txBody>
      </p:sp>
      <p:sp>
        <p:nvSpPr>
          <p:cNvPr id="4" name="Picture Placeholder 2">
            <a:extLst>
              <a:ext uri="{FF2B5EF4-FFF2-40B4-BE49-F238E27FC236}">
                <a16:creationId xmlns:a16="http://schemas.microsoft.com/office/drawing/2014/main" id="{30B82A15-2C6E-69D3-B787-949A464553E6}"/>
              </a:ext>
            </a:extLst>
          </p:cNvPr>
          <p:cNvSpPr>
            <a:spLocks noGrp="1"/>
          </p:cNvSpPr>
          <p:nvPr>
            <p:ph type="pic" sz="quarter" idx="13" hasCustomPrompt="1"/>
          </p:nvPr>
        </p:nvSpPr>
        <p:spPr>
          <a:xfrm>
            <a:off x="0" y="0"/>
            <a:ext cx="5351929" cy="6858000"/>
          </a:xfrm>
          <a:solidFill>
            <a:schemeClr val="accent1"/>
          </a:solidFill>
        </p:spPr>
        <p:txBody>
          <a:bodyPr anchor="ctr"/>
          <a:lstStyle>
            <a:lvl1pPr algn="ctr">
              <a:defRPr sz="18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Image</a:t>
            </a:r>
          </a:p>
        </p:txBody>
      </p:sp>
      <p:cxnSp>
        <p:nvCxnSpPr>
          <p:cNvPr id="7" name="Conector recto 6">
            <a:extLst>
              <a:ext uri="{FF2B5EF4-FFF2-40B4-BE49-F238E27FC236}">
                <a16:creationId xmlns:a16="http://schemas.microsoft.com/office/drawing/2014/main" id="{4CF7FCF0-F776-C2C9-4803-DA8D43688946}"/>
              </a:ext>
            </a:extLst>
          </p:cNvPr>
          <p:cNvCxnSpPr>
            <a:cxnSpLocks/>
          </p:cNvCxnSpPr>
          <p:nvPr userDrawn="1"/>
        </p:nvCxnSpPr>
        <p:spPr>
          <a:xfrm>
            <a:off x="5683577" y="2913529"/>
            <a:ext cx="46315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Rectangle 104">
            <a:extLst>
              <a:ext uri="{FF2B5EF4-FFF2-40B4-BE49-F238E27FC236}">
                <a16:creationId xmlns:a16="http://schemas.microsoft.com/office/drawing/2014/main" id="{FFE04BA0-A5F1-E5DE-52DC-63A51535E8A2}"/>
              </a:ext>
            </a:extLst>
          </p:cNvPr>
          <p:cNvSpPr/>
          <p:nvPr userDrawn="1"/>
        </p:nvSpPr>
        <p:spPr>
          <a:xfrm>
            <a:off x="5273072" y="1520826"/>
            <a:ext cx="159540" cy="115407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991" tIns="485937" rtlCol="0" anchor="t"/>
          <a:lstStyle/>
          <a:p>
            <a:pPr defTabSz="914263"/>
            <a:endParaRPr lang="en-GB" sz="10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3753597770"/>
      </p:ext>
    </p:extLst>
  </p:cSld>
  <p:clrMapOvr>
    <a:masterClrMapping/>
  </p:clrMapOvr>
  <p:extLst>
    <p:ext uri="{DCECCB84-F9BA-43D5-87BE-67443E8EF086}">
      <p15:sldGuideLst xmlns:p15="http://schemas.microsoft.com/office/powerpoint/2012/main">
        <p15:guide id="1" pos="3386">
          <p15:clr>
            <a:srgbClr val="FBAE40"/>
          </p15:clr>
        </p15:guide>
        <p15:guide id="2" pos="3568">
          <p15:clr>
            <a:srgbClr val="FBAE40"/>
          </p15:clr>
        </p15:guide>
        <p15:guide id="3" pos="318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K_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1305037196"/>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2" name="Footer Placeholder 5">
            <a:extLst>
              <a:ext uri="{FF2B5EF4-FFF2-40B4-BE49-F238E27FC236}">
                <a16:creationId xmlns:a16="http://schemas.microsoft.com/office/drawing/2014/main" id="{0AE24EED-ECF9-F8B6-E75D-D641EDC0DA15}"/>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4062138041"/>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OK_Overview">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466269002"/>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19" name="Marcador de texto 6">
            <a:extLst>
              <a:ext uri="{FF2B5EF4-FFF2-40B4-BE49-F238E27FC236}">
                <a16:creationId xmlns:a16="http://schemas.microsoft.com/office/drawing/2014/main" id="{62B3CFBF-B477-C879-85F6-43142EC5078F}"/>
              </a:ext>
            </a:extLst>
          </p:cNvPr>
          <p:cNvSpPr>
            <a:spLocks noGrp="1"/>
          </p:cNvSpPr>
          <p:nvPr>
            <p:ph type="body" sz="quarter" idx="18"/>
          </p:nvPr>
        </p:nvSpPr>
        <p:spPr>
          <a:xfrm>
            <a:off x="2206668" y="1155517"/>
            <a:ext cx="9613857" cy="576263"/>
          </a:xfrm>
          <a:noFill/>
        </p:spPr>
        <p:txBody>
          <a:bodyPr anchor="t">
            <a:noAutofit/>
          </a:bodyPr>
          <a:lstStyle>
            <a:lvl1pPr marL="177800" indent="-177800" rtl="0">
              <a:lnSpc>
                <a:spcPct val="100000"/>
              </a:lnSpc>
              <a:spcBef>
                <a:spcPts val="300"/>
              </a:spcBef>
              <a:spcAft>
                <a:spcPts val="0"/>
              </a:spcAft>
              <a:buFont typeface="Arial" panose="020B0604020202020204" pitchFamily="34" charset="0"/>
              <a:buChar char="•"/>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sp>
        <p:nvSpPr>
          <p:cNvPr id="20" name="Marcador de texto 6">
            <a:extLst>
              <a:ext uri="{FF2B5EF4-FFF2-40B4-BE49-F238E27FC236}">
                <a16:creationId xmlns:a16="http://schemas.microsoft.com/office/drawing/2014/main" id="{345760BB-AE6A-F937-F9DE-DC9B2817D30F}"/>
              </a:ext>
            </a:extLst>
          </p:cNvPr>
          <p:cNvSpPr>
            <a:spLocks noGrp="1"/>
          </p:cNvSpPr>
          <p:nvPr>
            <p:ph type="body" sz="quarter" idx="19"/>
          </p:nvPr>
        </p:nvSpPr>
        <p:spPr>
          <a:xfrm>
            <a:off x="2206668" y="1828800"/>
            <a:ext cx="9613857" cy="2303273"/>
          </a:xfrm>
          <a:noFill/>
        </p:spPr>
        <p:txBody>
          <a:bodyPr anchor="t">
            <a:noAutofit/>
          </a:bodyPr>
          <a:lstStyle>
            <a:lvl1pPr marL="177800" indent="-177800" rtl="0">
              <a:lnSpc>
                <a:spcPct val="100000"/>
              </a:lnSpc>
              <a:spcBef>
                <a:spcPts val="400"/>
              </a:spcBef>
              <a:spcAft>
                <a:spcPts val="0"/>
              </a:spcAft>
              <a:buFont typeface="Arial" panose="020B0604020202020204" pitchFamily="34" charset="0"/>
              <a:buChar char="•"/>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sp>
        <p:nvSpPr>
          <p:cNvPr id="21" name="Marcador de texto 6">
            <a:extLst>
              <a:ext uri="{FF2B5EF4-FFF2-40B4-BE49-F238E27FC236}">
                <a16:creationId xmlns:a16="http://schemas.microsoft.com/office/drawing/2014/main" id="{AEC3F4F3-98C1-FF87-F1A5-C0B0D17FA25C}"/>
              </a:ext>
            </a:extLst>
          </p:cNvPr>
          <p:cNvSpPr>
            <a:spLocks noGrp="1"/>
          </p:cNvSpPr>
          <p:nvPr>
            <p:ph type="body" sz="quarter" idx="20"/>
          </p:nvPr>
        </p:nvSpPr>
        <p:spPr>
          <a:xfrm>
            <a:off x="2206668" y="4229093"/>
            <a:ext cx="9613857" cy="2079633"/>
          </a:xfrm>
          <a:noFill/>
        </p:spPr>
        <p:txBody>
          <a:bodyPr anchor="t">
            <a:noAutofit/>
          </a:bodyPr>
          <a:lstStyle>
            <a:lvl1pPr marL="228600" indent="-228600" rtl="0">
              <a:lnSpc>
                <a:spcPct val="100000"/>
              </a:lnSpc>
              <a:spcBef>
                <a:spcPts val="400"/>
              </a:spcBef>
              <a:spcAft>
                <a:spcPts val="0"/>
              </a:spcAft>
              <a:buFont typeface="+mj-lt"/>
              <a:buAutoNum type="arabicPeriod"/>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cxnSp>
        <p:nvCxnSpPr>
          <p:cNvPr id="29" name="Conector recto 28">
            <a:extLst>
              <a:ext uri="{FF2B5EF4-FFF2-40B4-BE49-F238E27FC236}">
                <a16:creationId xmlns:a16="http://schemas.microsoft.com/office/drawing/2014/main" id="{69B569BB-D93E-8F15-6289-B701708214ED}"/>
              </a:ext>
            </a:extLst>
          </p:cNvPr>
          <p:cNvCxnSpPr>
            <a:cxnSpLocks/>
          </p:cNvCxnSpPr>
          <p:nvPr userDrawn="1"/>
        </p:nvCxnSpPr>
        <p:spPr>
          <a:xfrm>
            <a:off x="2076866" y="1828801"/>
            <a:ext cx="0" cy="2303272"/>
          </a:xfrm>
          <a:prstGeom prst="line">
            <a:avLst/>
          </a:prstGeom>
          <a:no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80725077-4B52-A681-D149-28C5E4F94642}"/>
              </a:ext>
            </a:extLst>
          </p:cNvPr>
          <p:cNvCxnSpPr>
            <a:cxnSpLocks/>
          </p:cNvCxnSpPr>
          <p:nvPr userDrawn="1"/>
        </p:nvCxnSpPr>
        <p:spPr>
          <a:xfrm>
            <a:off x="2076866" y="1155517"/>
            <a:ext cx="0" cy="57626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6399A42A-92BD-B986-0200-8F47A675AA53}"/>
              </a:ext>
            </a:extLst>
          </p:cNvPr>
          <p:cNvCxnSpPr>
            <a:cxnSpLocks/>
          </p:cNvCxnSpPr>
          <p:nvPr userDrawn="1"/>
        </p:nvCxnSpPr>
        <p:spPr>
          <a:xfrm>
            <a:off x="2076866" y="4229093"/>
            <a:ext cx="0" cy="2079632"/>
          </a:xfrm>
          <a:prstGeom prst="line">
            <a:avLst/>
          </a:prstGeom>
          <a:no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4">
            <a:extLst>
              <a:ext uri="{FF2B5EF4-FFF2-40B4-BE49-F238E27FC236}">
                <a16:creationId xmlns:a16="http://schemas.microsoft.com/office/drawing/2014/main" id="{07CD13FB-D375-1568-F3D3-03A729ADB40F}"/>
              </a:ext>
            </a:extLst>
          </p:cNvPr>
          <p:cNvCxnSpPr>
            <a:cxnSpLocks/>
          </p:cNvCxnSpPr>
          <p:nvPr userDrawn="1"/>
        </p:nvCxnSpPr>
        <p:spPr>
          <a:xfrm>
            <a:off x="2190792" y="1780291"/>
            <a:ext cx="9613857"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4">
            <a:extLst>
              <a:ext uri="{FF2B5EF4-FFF2-40B4-BE49-F238E27FC236}">
                <a16:creationId xmlns:a16="http://schemas.microsoft.com/office/drawing/2014/main" id="{E4D939DB-C39C-EA41-B6B7-B1AC3902997A}"/>
              </a:ext>
            </a:extLst>
          </p:cNvPr>
          <p:cNvCxnSpPr>
            <a:cxnSpLocks/>
          </p:cNvCxnSpPr>
          <p:nvPr userDrawn="1"/>
        </p:nvCxnSpPr>
        <p:spPr>
          <a:xfrm>
            <a:off x="2190792" y="4180583"/>
            <a:ext cx="9613857"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Marcador de texto 4">
            <a:extLst>
              <a:ext uri="{FF2B5EF4-FFF2-40B4-BE49-F238E27FC236}">
                <a16:creationId xmlns:a16="http://schemas.microsoft.com/office/drawing/2014/main" id="{B2D9DE78-F741-787A-49F3-BF22745466FA}"/>
              </a:ext>
            </a:extLst>
          </p:cNvPr>
          <p:cNvSpPr txBox="1">
            <a:spLocks/>
          </p:cNvSpPr>
          <p:nvPr userDrawn="1"/>
        </p:nvSpPr>
        <p:spPr>
          <a:xfrm>
            <a:off x="384174" y="1155517"/>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Source</a:t>
            </a:r>
          </a:p>
        </p:txBody>
      </p:sp>
      <p:sp>
        <p:nvSpPr>
          <p:cNvPr id="10" name="Marcador de texto 5">
            <a:extLst>
              <a:ext uri="{FF2B5EF4-FFF2-40B4-BE49-F238E27FC236}">
                <a16:creationId xmlns:a16="http://schemas.microsoft.com/office/drawing/2014/main" id="{B6BE5206-1BCC-6773-0F2E-38F809D3E89F}"/>
              </a:ext>
            </a:extLst>
          </p:cNvPr>
          <p:cNvSpPr txBox="1">
            <a:spLocks/>
          </p:cNvSpPr>
          <p:nvPr userDrawn="1"/>
        </p:nvSpPr>
        <p:spPr>
          <a:xfrm>
            <a:off x="384174" y="1828801"/>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Description</a:t>
            </a:r>
          </a:p>
        </p:txBody>
      </p:sp>
      <p:sp>
        <p:nvSpPr>
          <p:cNvPr id="11" name="Marcador de texto 6">
            <a:extLst>
              <a:ext uri="{FF2B5EF4-FFF2-40B4-BE49-F238E27FC236}">
                <a16:creationId xmlns:a16="http://schemas.microsoft.com/office/drawing/2014/main" id="{4A133DFF-FE4F-E1F0-64DA-9D495A8D0937}"/>
              </a:ext>
            </a:extLst>
          </p:cNvPr>
          <p:cNvSpPr txBox="1">
            <a:spLocks/>
          </p:cNvSpPr>
          <p:nvPr userDrawn="1"/>
        </p:nvSpPr>
        <p:spPr>
          <a:xfrm>
            <a:off x="384174" y="4229093"/>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Application</a:t>
            </a:r>
          </a:p>
        </p:txBody>
      </p:sp>
      <p:sp>
        <p:nvSpPr>
          <p:cNvPr id="24" name="Footer Placeholder 5">
            <a:extLst>
              <a:ext uri="{FF2B5EF4-FFF2-40B4-BE49-F238E27FC236}">
                <a16:creationId xmlns:a16="http://schemas.microsoft.com/office/drawing/2014/main" id="{34765EEC-B451-0A1E-0D1B-F8C701B60698}"/>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539195595"/>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OK_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3946528837"/>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Marcador de texto 6">
            <a:extLst>
              <a:ext uri="{FF2B5EF4-FFF2-40B4-BE49-F238E27FC236}">
                <a16:creationId xmlns:a16="http://schemas.microsoft.com/office/drawing/2014/main" id="{DBA6997E-A205-56C9-2D6E-F0AEED93B268}"/>
              </a:ext>
            </a:extLst>
          </p:cNvPr>
          <p:cNvSpPr>
            <a:spLocks noGrp="1"/>
          </p:cNvSpPr>
          <p:nvPr>
            <p:ph type="body" sz="quarter" idx="15"/>
          </p:nvPr>
        </p:nvSpPr>
        <p:spPr>
          <a:xfrm>
            <a:off x="371475" y="1520825"/>
            <a:ext cx="11449050" cy="4787900"/>
          </a:xfrm>
        </p:spPr>
        <p:txBody>
          <a:bodyPr/>
          <a:lstStyle>
            <a:lvl1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9" name="TextBox 8">
            <a:extLst>
              <a:ext uri="{FF2B5EF4-FFF2-40B4-BE49-F238E27FC236}">
                <a16:creationId xmlns:a16="http://schemas.microsoft.com/office/drawing/2014/main" id="{FAB07795-2FF5-56AA-0106-E7591702D28C}"/>
              </a:ext>
            </a:extLst>
          </p:cNvPr>
          <p:cNvSpPr txBox="1"/>
          <p:nvPr userDrawn="1"/>
        </p:nvSpPr>
        <p:spPr>
          <a:xfrm>
            <a:off x="1058779" y="6641432"/>
            <a:ext cx="0" cy="0"/>
          </a:xfrm>
          <a:prstGeom prst="rect">
            <a:avLst/>
          </a:prstGeom>
          <a:noFill/>
        </p:spPr>
        <p:txBody>
          <a:bodyPr wrap="none" lIns="0" tIns="0" rIns="0" bIns="0" rtlCol="0">
            <a:noAutofit/>
          </a:bodyPr>
          <a:lstStyle/>
          <a:p>
            <a:pPr algn="l" defTabSz="228600">
              <a:spcAft>
                <a:spcPts val="1200"/>
              </a:spcAft>
            </a:pPr>
            <a:endParaRPr lang="en-US" noProof="0" dirty="0"/>
          </a:p>
        </p:txBody>
      </p:sp>
      <p:sp>
        <p:nvSpPr>
          <p:cNvPr id="11" name="TextBox 10">
            <a:extLst>
              <a:ext uri="{FF2B5EF4-FFF2-40B4-BE49-F238E27FC236}">
                <a16:creationId xmlns:a16="http://schemas.microsoft.com/office/drawing/2014/main" id="{0CEDCA57-2639-3EF3-4B72-5A995CB0489C}"/>
              </a:ext>
            </a:extLst>
          </p:cNvPr>
          <p:cNvSpPr txBox="1"/>
          <p:nvPr userDrawn="1"/>
        </p:nvSpPr>
        <p:spPr>
          <a:xfrm>
            <a:off x="1379621" y="6609347"/>
            <a:ext cx="0" cy="0"/>
          </a:xfrm>
          <a:prstGeom prst="rect">
            <a:avLst/>
          </a:prstGeom>
          <a:noFill/>
        </p:spPr>
        <p:txBody>
          <a:bodyPr wrap="none" lIns="0" tIns="0" rIns="0" bIns="0" rtlCol="0">
            <a:noAutofit/>
          </a:bodyPr>
          <a:lstStyle/>
          <a:p>
            <a:pPr algn="l" defTabSz="228600">
              <a:spcAft>
                <a:spcPts val="1200"/>
              </a:spcAft>
            </a:pPr>
            <a:endParaRPr lang="en-US" noProof="0" dirty="0"/>
          </a:p>
        </p:txBody>
      </p:sp>
      <p:sp>
        <p:nvSpPr>
          <p:cNvPr id="4" name="Footer Placeholder 5">
            <a:extLst>
              <a:ext uri="{FF2B5EF4-FFF2-40B4-BE49-F238E27FC236}">
                <a16:creationId xmlns:a16="http://schemas.microsoft.com/office/drawing/2014/main" id="{792876C3-6BF8-879A-73D9-3D7064466168}"/>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713508757"/>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OK_content">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330820193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Marcador de texto 6">
            <a:extLst>
              <a:ext uri="{FF2B5EF4-FFF2-40B4-BE49-F238E27FC236}">
                <a16:creationId xmlns:a16="http://schemas.microsoft.com/office/drawing/2014/main" id="{DBA6997E-A205-56C9-2D6E-F0AEED93B268}"/>
              </a:ext>
            </a:extLst>
          </p:cNvPr>
          <p:cNvSpPr>
            <a:spLocks noGrp="1"/>
          </p:cNvSpPr>
          <p:nvPr>
            <p:ph type="body" sz="quarter" idx="15"/>
          </p:nvPr>
        </p:nvSpPr>
        <p:spPr>
          <a:xfrm>
            <a:off x="371475" y="1520825"/>
            <a:ext cx="11449050" cy="4787900"/>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2" name="TextBox 24">
            <a:extLst>
              <a:ext uri="{FF2B5EF4-FFF2-40B4-BE49-F238E27FC236}">
                <a16:creationId xmlns:a16="http://schemas.microsoft.com/office/drawing/2014/main" id="{2E127877-A0ED-018C-7E13-AE841D1B1F94}"/>
              </a:ext>
            </a:extLst>
          </p:cNvPr>
          <p:cNvSpPr txBox="1"/>
          <p:nvPr userDrawn="1"/>
        </p:nvSpPr>
        <p:spPr>
          <a:xfrm>
            <a:off x="8317890" y="6482080"/>
            <a:ext cx="3112110" cy="203203"/>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r>
              <a:rPr lang="en-GB" sz="80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Copyright © 2023 All rights reserved.</a:t>
            </a:r>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4" name="TextBox 25">
            <a:extLst>
              <a:ext uri="{FF2B5EF4-FFF2-40B4-BE49-F238E27FC236}">
                <a16:creationId xmlns:a16="http://schemas.microsoft.com/office/drawing/2014/main" id="{2993AF93-5C4D-06E3-95C9-81B423340839}"/>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1143947629"/>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OK_content">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212790736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2" name="Picture Placeholder 2">
            <a:extLst>
              <a:ext uri="{FF2B5EF4-FFF2-40B4-BE49-F238E27FC236}">
                <a16:creationId xmlns:a16="http://schemas.microsoft.com/office/drawing/2014/main" id="{82F1D4E8-3401-21C3-350F-261805FCFF01}"/>
              </a:ext>
            </a:extLst>
          </p:cNvPr>
          <p:cNvSpPr>
            <a:spLocks noGrp="1"/>
          </p:cNvSpPr>
          <p:nvPr>
            <p:ph type="pic" sz="quarter" idx="13" hasCustomPrompt="1"/>
          </p:nvPr>
        </p:nvSpPr>
        <p:spPr>
          <a:xfrm>
            <a:off x="6840071" y="0"/>
            <a:ext cx="5351929" cy="6858000"/>
          </a:xfrm>
          <a:solidFill>
            <a:schemeClr val="accent1"/>
          </a:solidFill>
        </p:spPr>
        <p:txBody>
          <a:bodyPr anchor="ctr"/>
          <a:lstStyle>
            <a:lvl1pPr algn="ctr">
              <a:defRPr sz="18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Image</a:t>
            </a:r>
          </a:p>
        </p:txBody>
      </p:sp>
      <p:sp>
        <p:nvSpPr>
          <p:cNvPr id="11" name="TextBox 24">
            <a:extLst>
              <a:ext uri="{FF2B5EF4-FFF2-40B4-BE49-F238E27FC236}">
                <a16:creationId xmlns:a16="http://schemas.microsoft.com/office/drawing/2014/main" id="{DAB4AE32-26BB-8321-7EFA-E42B6212234A}"/>
              </a:ext>
            </a:extLst>
          </p:cNvPr>
          <p:cNvSpPr txBox="1"/>
          <p:nvPr userDrawn="1"/>
        </p:nvSpPr>
        <p:spPr>
          <a:xfrm>
            <a:off x="8317890" y="6482080"/>
            <a:ext cx="3112110" cy="203203"/>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r>
              <a:rPr lang="en-GB" sz="80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Copyright © 2023 All rights reserved.</a:t>
            </a:r>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12" name="TextBox 25">
            <a:extLst>
              <a:ext uri="{FF2B5EF4-FFF2-40B4-BE49-F238E27FC236}">
                <a16:creationId xmlns:a16="http://schemas.microsoft.com/office/drawing/2014/main" id="{D1BECB90-2EFE-871B-2CB3-E5569A79DFCE}"/>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Tree>
    <p:extLst>
      <p:ext uri="{BB962C8B-B14F-4D97-AF65-F5344CB8AC3E}">
        <p14:creationId xmlns:p14="http://schemas.microsoft.com/office/powerpoint/2010/main" val="3543192716"/>
      </p:ext>
    </p:extLst>
  </p:cSld>
  <p:clrMapOvr>
    <a:masterClrMapping/>
  </p:clrMapOvr>
  <p:extLst>
    <p:ext uri="{DCECCB84-F9BA-43D5-87BE-67443E8EF086}">
      <p15:sldGuideLst xmlns:p15="http://schemas.microsoft.com/office/powerpoint/2012/main">
        <p15:guide id="1" pos="4112">
          <p15:clr>
            <a:srgbClr val="FBAE40"/>
          </p15:clr>
        </p15:guide>
        <p15:guide id="2" pos="449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Cover">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9B4C446-2D8D-1D11-CD92-343462023C19}"/>
              </a:ext>
            </a:extLst>
          </p:cNvPr>
          <p:cNvGraphicFramePr>
            <a:graphicFrameLocks noChangeAspect="1"/>
          </p:cNvGraphicFramePr>
          <p:nvPr userDrawn="1">
            <p:custDataLst>
              <p:tags r:id="rId1"/>
            </p:custDataLst>
            <p:extLst>
              <p:ext uri="{D42A27DB-BD31-4B8C-83A1-F6EECF244321}">
                <p14:modId xmlns:p14="http://schemas.microsoft.com/office/powerpoint/2010/main" val="23265381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Diapositiva de think-cell" r:id="rId3" imgW="7772400" imgH="10058400" progId="TCLayout.ActiveDocument.1">
                  <p:embed/>
                </p:oleObj>
              </mc:Choice>
              <mc:Fallback>
                <p:oleObj name="Diapositiva de think-cell" r:id="rId3" imgW="7772400" imgH="10058400" progId="TCLayout.ActiveDocument.1">
                  <p:embed/>
                  <p:pic>
                    <p:nvPicPr>
                      <p:cNvPr id="2" name="Object 1" hidden="1">
                        <a:extLst>
                          <a:ext uri="{FF2B5EF4-FFF2-40B4-BE49-F238E27FC236}">
                            <a16:creationId xmlns:a16="http://schemas.microsoft.com/office/drawing/2014/main" id="{99B4C446-2D8D-1D11-CD92-343462023C1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Text Placeholder 8">
            <a:extLst>
              <a:ext uri="{FF2B5EF4-FFF2-40B4-BE49-F238E27FC236}">
                <a16:creationId xmlns:a16="http://schemas.microsoft.com/office/drawing/2014/main" id="{4697F97E-5ED0-44CE-8BF2-B61FF13412B3}"/>
              </a:ext>
            </a:extLst>
          </p:cNvPr>
          <p:cNvSpPr>
            <a:spLocks noGrp="1"/>
          </p:cNvSpPr>
          <p:nvPr>
            <p:ph type="body" sz="quarter" idx="14" hasCustomPrompt="1"/>
          </p:nvPr>
        </p:nvSpPr>
        <p:spPr>
          <a:xfrm>
            <a:off x="5678694" y="1520825"/>
            <a:ext cx="4727903" cy="1154074"/>
          </a:xfrm>
          <a:prstGeom prst="rect">
            <a:avLst/>
          </a:prstGeom>
        </p:spPr>
        <p:txBody>
          <a:bodyPr anchor="b"/>
          <a:lstStyle>
            <a:lvl1pPr algn="l">
              <a:lnSpc>
                <a:spcPct val="80000"/>
              </a:lnSpc>
              <a:spcBef>
                <a:spcPts val="0"/>
              </a:spcBef>
              <a:spcAft>
                <a:spcPts val="0"/>
              </a:spcAft>
              <a:defRPr sz="4400" b="1">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Click to edit master file</a:t>
            </a:r>
          </a:p>
        </p:txBody>
      </p:sp>
      <p:sp>
        <p:nvSpPr>
          <p:cNvPr id="29" name="Text Placeholder 6">
            <a:extLst>
              <a:ext uri="{FF2B5EF4-FFF2-40B4-BE49-F238E27FC236}">
                <a16:creationId xmlns:a16="http://schemas.microsoft.com/office/drawing/2014/main" id="{B56F6AFB-C491-4255-BEAD-ED366A6A08DC}"/>
              </a:ext>
            </a:extLst>
          </p:cNvPr>
          <p:cNvSpPr>
            <a:spLocks noGrp="1"/>
          </p:cNvSpPr>
          <p:nvPr>
            <p:ph type="body" sz="quarter" idx="15" hasCustomPrompt="1"/>
          </p:nvPr>
        </p:nvSpPr>
        <p:spPr>
          <a:xfrm>
            <a:off x="5683577" y="3165688"/>
            <a:ext cx="4727903" cy="466756"/>
          </a:xfrm>
          <a:prstGeom prst="rect">
            <a:avLst/>
          </a:prstGeom>
        </p:spPr>
        <p:txBody>
          <a:bodyPr/>
          <a:lstStyle>
            <a:lvl1pPr>
              <a:lnSpc>
                <a:spcPct val="80000"/>
              </a:lnSpc>
              <a:spcAft>
                <a:spcPts val="0"/>
              </a:spcAft>
              <a:defRPr sz="2400" b="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Click to edit master subtitle style</a:t>
            </a:r>
          </a:p>
        </p:txBody>
      </p:sp>
      <p:sp>
        <p:nvSpPr>
          <p:cNvPr id="4" name="Picture Placeholder 2">
            <a:extLst>
              <a:ext uri="{FF2B5EF4-FFF2-40B4-BE49-F238E27FC236}">
                <a16:creationId xmlns:a16="http://schemas.microsoft.com/office/drawing/2014/main" id="{30B82A15-2C6E-69D3-B787-949A464553E6}"/>
              </a:ext>
            </a:extLst>
          </p:cNvPr>
          <p:cNvSpPr>
            <a:spLocks noGrp="1"/>
          </p:cNvSpPr>
          <p:nvPr>
            <p:ph type="pic" sz="quarter" idx="13" hasCustomPrompt="1"/>
          </p:nvPr>
        </p:nvSpPr>
        <p:spPr>
          <a:xfrm>
            <a:off x="0" y="0"/>
            <a:ext cx="5351929" cy="6858000"/>
          </a:xfrm>
          <a:solidFill>
            <a:schemeClr val="accent1"/>
          </a:solidFill>
        </p:spPr>
        <p:txBody>
          <a:bodyPr anchor="ctr"/>
          <a:lstStyle>
            <a:lvl1pPr algn="ctr">
              <a:defRPr sz="18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Image</a:t>
            </a:r>
          </a:p>
        </p:txBody>
      </p:sp>
      <p:cxnSp>
        <p:nvCxnSpPr>
          <p:cNvPr id="7" name="Conector recto 6">
            <a:extLst>
              <a:ext uri="{FF2B5EF4-FFF2-40B4-BE49-F238E27FC236}">
                <a16:creationId xmlns:a16="http://schemas.microsoft.com/office/drawing/2014/main" id="{4CF7FCF0-F776-C2C9-4803-DA8D43688946}"/>
              </a:ext>
            </a:extLst>
          </p:cNvPr>
          <p:cNvCxnSpPr>
            <a:cxnSpLocks/>
          </p:cNvCxnSpPr>
          <p:nvPr userDrawn="1"/>
        </p:nvCxnSpPr>
        <p:spPr>
          <a:xfrm>
            <a:off x="5683577" y="2913529"/>
            <a:ext cx="46315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Rectangle 104">
            <a:extLst>
              <a:ext uri="{FF2B5EF4-FFF2-40B4-BE49-F238E27FC236}">
                <a16:creationId xmlns:a16="http://schemas.microsoft.com/office/drawing/2014/main" id="{FFE04BA0-A5F1-E5DE-52DC-63A51535E8A2}"/>
              </a:ext>
            </a:extLst>
          </p:cNvPr>
          <p:cNvSpPr/>
          <p:nvPr userDrawn="1"/>
        </p:nvSpPr>
        <p:spPr>
          <a:xfrm>
            <a:off x="5273072" y="1520826"/>
            <a:ext cx="159540" cy="115407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991" tIns="485937" rtlCol="0" anchor="t"/>
          <a:lstStyle/>
          <a:p>
            <a:pPr defTabSz="914263"/>
            <a:endParaRPr lang="en-GB" sz="10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1391840454"/>
      </p:ext>
    </p:extLst>
  </p:cSld>
  <p:clrMapOvr>
    <a:masterClrMapping/>
  </p:clrMapOvr>
  <p:extLst>
    <p:ext uri="{DCECCB84-F9BA-43D5-87BE-67443E8EF086}">
      <p15:sldGuideLst xmlns:p15="http://schemas.microsoft.com/office/powerpoint/2012/main">
        <p15:guide id="1" pos="3386">
          <p15:clr>
            <a:srgbClr val="FBAE40"/>
          </p15:clr>
        </p15:guide>
        <p15:guide id="2" pos="3568">
          <p15:clr>
            <a:srgbClr val="FBAE40"/>
          </p15:clr>
        </p15:guide>
        <p15:guide id="3" pos="318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OK_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3946528837"/>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3" imgW="317" imgH="318" progId="TCLayout.ActiveDocument.1">
                  <p:embed/>
                </p:oleObj>
              </mc:Choice>
              <mc:Fallback>
                <p:oleObj name="think-cell Slide"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Marcador de texto 6">
            <a:extLst>
              <a:ext uri="{FF2B5EF4-FFF2-40B4-BE49-F238E27FC236}">
                <a16:creationId xmlns:a16="http://schemas.microsoft.com/office/drawing/2014/main" id="{DBA6997E-A205-56C9-2D6E-F0AEED93B268}"/>
              </a:ext>
            </a:extLst>
          </p:cNvPr>
          <p:cNvSpPr>
            <a:spLocks noGrp="1"/>
          </p:cNvSpPr>
          <p:nvPr>
            <p:ph type="body" sz="quarter" idx="15"/>
          </p:nvPr>
        </p:nvSpPr>
        <p:spPr>
          <a:xfrm>
            <a:off x="371475" y="1520825"/>
            <a:ext cx="11449050" cy="4787900"/>
          </a:xfrm>
        </p:spPr>
        <p:txBody>
          <a:bodyPr/>
          <a:lstStyle>
            <a:lvl1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8" name="Footer Placeholder 5">
            <a:extLst>
              <a:ext uri="{FF2B5EF4-FFF2-40B4-BE49-F238E27FC236}">
                <a16:creationId xmlns:a16="http://schemas.microsoft.com/office/drawing/2014/main" id="{F928C5C6-FF4B-B5D0-4EE6-2D88C88132CA}"/>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pic>
        <p:nvPicPr>
          <p:cNvPr id="11" name="Picture 10">
            <a:extLst>
              <a:ext uri="{FF2B5EF4-FFF2-40B4-BE49-F238E27FC236}">
                <a16:creationId xmlns:a16="http://schemas.microsoft.com/office/drawing/2014/main" id="{D2A178D6-EE10-420A-8ED5-ED151CD0C583}"/>
              </a:ext>
            </a:extLst>
          </p:cNvPr>
          <p:cNvPicPr>
            <a:picLocks noChangeAspect="1"/>
          </p:cNvPicPr>
          <p:nvPr userDrawn="1"/>
        </p:nvPicPr>
        <p:blipFill>
          <a:blip r:embed="rId5"/>
          <a:stretch>
            <a:fillRect/>
          </a:stretch>
        </p:blipFill>
        <p:spPr>
          <a:xfrm>
            <a:off x="81257" y="6149739"/>
            <a:ext cx="531486" cy="613253"/>
          </a:xfrm>
          <a:prstGeom prst="rect">
            <a:avLst/>
          </a:prstGeom>
        </p:spPr>
      </p:pic>
    </p:spTree>
    <p:extLst>
      <p:ext uri="{BB962C8B-B14F-4D97-AF65-F5344CB8AC3E}">
        <p14:creationId xmlns:p14="http://schemas.microsoft.com/office/powerpoint/2010/main" val="3921882846"/>
      </p:ext>
    </p:extLst>
  </p:cSld>
  <p:clrMapOvr>
    <a:masterClrMapping/>
  </p:clrMapOvr>
  <p:extLst>
    <p:ext uri="{DCECCB84-F9BA-43D5-87BE-67443E8EF086}">
      <p15:sldGuideLst xmlns:p15="http://schemas.microsoft.com/office/powerpoint/2012/main">
        <p15:guide id="1" pos="3840" userDrawn="1">
          <p15:clr>
            <a:srgbClr val="FBAE40"/>
          </p15:clr>
        </p15:guide>
        <p15:guide id="2" pos="3885" userDrawn="1">
          <p15:clr>
            <a:srgbClr val="FBAE40"/>
          </p15:clr>
        </p15:guide>
        <p15:guide id="3" pos="379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K_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1305037196"/>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2" name="Footer Placeholder 5">
            <a:extLst>
              <a:ext uri="{FF2B5EF4-FFF2-40B4-BE49-F238E27FC236}">
                <a16:creationId xmlns:a16="http://schemas.microsoft.com/office/drawing/2014/main" id="{0AE24EED-ECF9-F8B6-E75D-D641EDC0DA15}"/>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355873480"/>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OK_Overview">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466269002"/>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19" name="Marcador de texto 6">
            <a:extLst>
              <a:ext uri="{FF2B5EF4-FFF2-40B4-BE49-F238E27FC236}">
                <a16:creationId xmlns:a16="http://schemas.microsoft.com/office/drawing/2014/main" id="{62B3CFBF-B477-C879-85F6-43142EC5078F}"/>
              </a:ext>
            </a:extLst>
          </p:cNvPr>
          <p:cNvSpPr>
            <a:spLocks noGrp="1"/>
          </p:cNvSpPr>
          <p:nvPr>
            <p:ph type="body" sz="quarter" idx="18"/>
          </p:nvPr>
        </p:nvSpPr>
        <p:spPr>
          <a:xfrm>
            <a:off x="2206668" y="1155517"/>
            <a:ext cx="9613857" cy="338554"/>
          </a:xfrm>
          <a:noFill/>
        </p:spPr>
        <p:txBody>
          <a:bodyPr anchor="t">
            <a:noAutofit/>
          </a:bodyPr>
          <a:lstStyle>
            <a:lvl1pPr marL="177800" indent="-177800" rtl="0">
              <a:lnSpc>
                <a:spcPct val="100000"/>
              </a:lnSpc>
              <a:spcBef>
                <a:spcPts val="300"/>
              </a:spcBef>
              <a:spcAft>
                <a:spcPts val="0"/>
              </a:spcAft>
              <a:buFont typeface="Arial" panose="020B0604020202020204" pitchFamily="34" charset="0"/>
              <a:buChar char="•"/>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sp>
        <p:nvSpPr>
          <p:cNvPr id="20" name="Marcador de texto 6">
            <a:extLst>
              <a:ext uri="{FF2B5EF4-FFF2-40B4-BE49-F238E27FC236}">
                <a16:creationId xmlns:a16="http://schemas.microsoft.com/office/drawing/2014/main" id="{345760BB-AE6A-F937-F9DE-DC9B2817D30F}"/>
              </a:ext>
            </a:extLst>
          </p:cNvPr>
          <p:cNvSpPr>
            <a:spLocks noGrp="1"/>
          </p:cNvSpPr>
          <p:nvPr>
            <p:ph type="body" sz="quarter" idx="19"/>
          </p:nvPr>
        </p:nvSpPr>
        <p:spPr>
          <a:xfrm>
            <a:off x="2206668" y="1709946"/>
            <a:ext cx="9613857" cy="2303273"/>
          </a:xfrm>
          <a:noFill/>
        </p:spPr>
        <p:txBody>
          <a:bodyPr anchor="t">
            <a:noAutofit/>
          </a:bodyPr>
          <a:lstStyle>
            <a:lvl1pPr marL="177800" indent="-177800" rtl="0">
              <a:lnSpc>
                <a:spcPct val="100000"/>
              </a:lnSpc>
              <a:spcBef>
                <a:spcPts val="400"/>
              </a:spcBef>
              <a:spcAft>
                <a:spcPts val="0"/>
              </a:spcAft>
              <a:buFont typeface="Arial" panose="020B0604020202020204" pitchFamily="34" charset="0"/>
              <a:buChar char="•"/>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sp>
        <p:nvSpPr>
          <p:cNvPr id="21" name="Marcador de texto 6">
            <a:extLst>
              <a:ext uri="{FF2B5EF4-FFF2-40B4-BE49-F238E27FC236}">
                <a16:creationId xmlns:a16="http://schemas.microsoft.com/office/drawing/2014/main" id="{AEC3F4F3-98C1-FF87-F1A5-C0B0D17FA25C}"/>
              </a:ext>
            </a:extLst>
          </p:cNvPr>
          <p:cNvSpPr>
            <a:spLocks noGrp="1"/>
          </p:cNvSpPr>
          <p:nvPr>
            <p:ph type="body" sz="quarter" idx="20"/>
          </p:nvPr>
        </p:nvSpPr>
        <p:spPr>
          <a:xfrm>
            <a:off x="2206668" y="4229093"/>
            <a:ext cx="9613857" cy="2079633"/>
          </a:xfrm>
          <a:noFill/>
        </p:spPr>
        <p:txBody>
          <a:bodyPr anchor="t">
            <a:noAutofit/>
          </a:bodyPr>
          <a:lstStyle>
            <a:lvl1pPr marL="228600" indent="-228600" rtl="0">
              <a:lnSpc>
                <a:spcPct val="100000"/>
              </a:lnSpc>
              <a:spcBef>
                <a:spcPts val="400"/>
              </a:spcBef>
              <a:spcAft>
                <a:spcPts val="0"/>
              </a:spcAft>
              <a:buFont typeface="+mj-lt"/>
              <a:buAutoNum type="arabicPeriod"/>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cxnSp>
        <p:nvCxnSpPr>
          <p:cNvPr id="29" name="Conector recto 28">
            <a:extLst>
              <a:ext uri="{FF2B5EF4-FFF2-40B4-BE49-F238E27FC236}">
                <a16:creationId xmlns:a16="http://schemas.microsoft.com/office/drawing/2014/main" id="{69B569BB-D93E-8F15-6289-B701708214ED}"/>
              </a:ext>
            </a:extLst>
          </p:cNvPr>
          <p:cNvCxnSpPr>
            <a:cxnSpLocks/>
          </p:cNvCxnSpPr>
          <p:nvPr userDrawn="1"/>
        </p:nvCxnSpPr>
        <p:spPr>
          <a:xfrm>
            <a:off x="2076866" y="1709946"/>
            <a:ext cx="0" cy="2303272"/>
          </a:xfrm>
          <a:prstGeom prst="line">
            <a:avLst/>
          </a:prstGeom>
          <a:no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80725077-4B52-A681-D149-28C5E4F94642}"/>
              </a:ext>
            </a:extLst>
          </p:cNvPr>
          <p:cNvCxnSpPr>
            <a:cxnSpLocks/>
          </p:cNvCxnSpPr>
          <p:nvPr userDrawn="1"/>
        </p:nvCxnSpPr>
        <p:spPr>
          <a:xfrm>
            <a:off x="2076866" y="1155517"/>
            <a:ext cx="0" cy="33855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6399A42A-92BD-B986-0200-8F47A675AA53}"/>
              </a:ext>
            </a:extLst>
          </p:cNvPr>
          <p:cNvCxnSpPr>
            <a:cxnSpLocks/>
          </p:cNvCxnSpPr>
          <p:nvPr userDrawn="1"/>
        </p:nvCxnSpPr>
        <p:spPr>
          <a:xfrm>
            <a:off x="2076866" y="4229093"/>
            <a:ext cx="0" cy="2079632"/>
          </a:xfrm>
          <a:prstGeom prst="line">
            <a:avLst/>
          </a:prstGeom>
          <a:no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4">
            <a:extLst>
              <a:ext uri="{FF2B5EF4-FFF2-40B4-BE49-F238E27FC236}">
                <a16:creationId xmlns:a16="http://schemas.microsoft.com/office/drawing/2014/main" id="{07CD13FB-D375-1568-F3D3-03A729ADB40F}"/>
              </a:ext>
            </a:extLst>
          </p:cNvPr>
          <p:cNvCxnSpPr>
            <a:cxnSpLocks/>
          </p:cNvCxnSpPr>
          <p:nvPr userDrawn="1"/>
        </p:nvCxnSpPr>
        <p:spPr>
          <a:xfrm>
            <a:off x="2190792" y="1602008"/>
            <a:ext cx="9613857"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4">
            <a:extLst>
              <a:ext uri="{FF2B5EF4-FFF2-40B4-BE49-F238E27FC236}">
                <a16:creationId xmlns:a16="http://schemas.microsoft.com/office/drawing/2014/main" id="{E4D939DB-C39C-EA41-B6B7-B1AC3902997A}"/>
              </a:ext>
            </a:extLst>
          </p:cNvPr>
          <p:cNvCxnSpPr>
            <a:cxnSpLocks/>
          </p:cNvCxnSpPr>
          <p:nvPr userDrawn="1"/>
        </p:nvCxnSpPr>
        <p:spPr>
          <a:xfrm>
            <a:off x="2190792" y="4121155"/>
            <a:ext cx="9613857"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Marcador de texto 4">
            <a:extLst>
              <a:ext uri="{FF2B5EF4-FFF2-40B4-BE49-F238E27FC236}">
                <a16:creationId xmlns:a16="http://schemas.microsoft.com/office/drawing/2014/main" id="{B2D9DE78-F741-787A-49F3-BF22745466FA}"/>
              </a:ext>
            </a:extLst>
          </p:cNvPr>
          <p:cNvSpPr txBox="1">
            <a:spLocks/>
          </p:cNvSpPr>
          <p:nvPr userDrawn="1"/>
        </p:nvSpPr>
        <p:spPr>
          <a:xfrm>
            <a:off x="384174" y="1155517"/>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Source</a:t>
            </a:r>
          </a:p>
        </p:txBody>
      </p:sp>
      <p:sp>
        <p:nvSpPr>
          <p:cNvPr id="10" name="Marcador de texto 5">
            <a:extLst>
              <a:ext uri="{FF2B5EF4-FFF2-40B4-BE49-F238E27FC236}">
                <a16:creationId xmlns:a16="http://schemas.microsoft.com/office/drawing/2014/main" id="{B6BE5206-1BCC-6773-0F2E-38F809D3E89F}"/>
              </a:ext>
            </a:extLst>
          </p:cNvPr>
          <p:cNvSpPr txBox="1">
            <a:spLocks/>
          </p:cNvSpPr>
          <p:nvPr userDrawn="1"/>
        </p:nvSpPr>
        <p:spPr>
          <a:xfrm>
            <a:off x="384174" y="1828801"/>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Description</a:t>
            </a:r>
          </a:p>
        </p:txBody>
      </p:sp>
      <p:sp>
        <p:nvSpPr>
          <p:cNvPr id="11" name="Marcador de texto 6">
            <a:extLst>
              <a:ext uri="{FF2B5EF4-FFF2-40B4-BE49-F238E27FC236}">
                <a16:creationId xmlns:a16="http://schemas.microsoft.com/office/drawing/2014/main" id="{4A133DFF-FE4F-E1F0-64DA-9D495A8D0937}"/>
              </a:ext>
            </a:extLst>
          </p:cNvPr>
          <p:cNvSpPr txBox="1">
            <a:spLocks/>
          </p:cNvSpPr>
          <p:nvPr userDrawn="1"/>
        </p:nvSpPr>
        <p:spPr>
          <a:xfrm>
            <a:off x="384174" y="4229093"/>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Application</a:t>
            </a:r>
          </a:p>
        </p:txBody>
      </p:sp>
    </p:spTree>
    <p:extLst>
      <p:ext uri="{BB962C8B-B14F-4D97-AF65-F5344CB8AC3E}">
        <p14:creationId xmlns:p14="http://schemas.microsoft.com/office/powerpoint/2010/main" val="1407912474"/>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OK_Overview">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466269002"/>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19" name="Marcador de texto 6">
            <a:extLst>
              <a:ext uri="{FF2B5EF4-FFF2-40B4-BE49-F238E27FC236}">
                <a16:creationId xmlns:a16="http://schemas.microsoft.com/office/drawing/2014/main" id="{62B3CFBF-B477-C879-85F6-43142EC5078F}"/>
              </a:ext>
            </a:extLst>
          </p:cNvPr>
          <p:cNvSpPr>
            <a:spLocks noGrp="1"/>
          </p:cNvSpPr>
          <p:nvPr>
            <p:ph type="body" sz="quarter" idx="18"/>
          </p:nvPr>
        </p:nvSpPr>
        <p:spPr>
          <a:xfrm>
            <a:off x="2206668" y="1155517"/>
            <a:ext cx="9613857" cy="507831"/>
          </a:xfrm>
          <a:noFill/>
        </p:spPr>
        <p:txBody>
          <a:bodyPr anchor="t">
            <a:noAutofit/>
          </a:bodyPr>
          <a:lstStyle>
            <a:lvl1pPr marL="177800" indent="-177800" rtl="0">
              <a:lnSpc>
                <a:spcPct val="100000"/>
              </a:lnSpc>
              <a:spcBef>
                <a:spcPts val="300"/>
              </a:spcBef>
              <a:spcAft>
                <a:spcPts val="0"/>
              </a:spcAft>
              <a:buFont typeface="Arial" panose="020B0604020202020204" pitchFamily="34" charset="0"/>
              <a:buChar char="•"/>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sp>
        <p:nvSpPr>
          <p:cNvPr id="20" name="Marcador de texto 6">
            <a:extLst>
              <a:ext uri="{FF2B5EF4-FFF2-40B4-BE49-F238E27FC236}">
                <a16:creationId xmlns:a16="http://schemas.microsoft.com/office/drawing/2014/main" id="{345760BB-AE6A-F937-F9DE-DC9B2817D30F}"/>
              </a:ext>
            </a:extLst>
          </p:cNvPr>
          <p:cNvSpPr>
            <a:spLocks noGrp="1"/>
          </p:cNvSpPr>
          <p:nvPr>
            <p:ph type="body" sz="quarter" idx="19"/>
          </p:nvPr>
        </p:nvSpPr>
        <p:spPr>
          <a:xfrm>
            <a:off x="2206668" y="1828801"/>
            <a:ext cx="9613857" cy="2242143"/>
          </a:xfrm>
          <a:noFill/>
        </p:spPr>
        <p:txBody>
          <a:bodyPr anchor="t">
            <a:noAutofit/>
          </a:bodyPr>
          <a:lstStyle>
            <a:lvl1pPr marL="177800" indent="-177800" rtl="0">
              <a:lnSpc>
                <a:spcPct val="100000"/>
              </a:lnSpc>
              <a:spcBef>
                <a:spcPts val="400"/>
              </a:spcBef>
              <a:spcAft>
                <a:spcPts val="0"/>
              </a:spcAft>
              <a:buFont typeface="Arial" panose="020B0604020202020204" pitchFamily="34" charset="0"/>
              <a:buChar char="•"/>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sp>
        <p:nvSpPr>
          <p:cNvPr id="21" name="Marcador de texto 6">
            <a:extLst>
              <a:ext uri="{FF2B5EF4-FFF2-40B4-BE49-F238E27FC236}">
                <a16:creationId xmlns:a16="http://schemas.microsoft.com/office/drawing/2014/main" id="{AEC3F4F3-98C1-FF87-F1A5-C0B0D17FA25C}"/>
              </a:ext>
            </a:extLst>
          </p:cNvPr>
          <p:cNvSpPr>
            <a:spLocks noGrp="1"/>
          </p:cNvSpPr>
          <p:nvPr>
            <p:ph type="body" sz="quarter" idx="20"/>
          </p:nvPr>
        </p:nvSpPr>
        <p:spPr>
          <a:xfrm>
            <a:off x="2206668" y="4287023"/>
            <a:ext cx="9613857" cy="2021703"/>
          </a:xfrm>
          <a:noFill/>
        </p:spPr>
        <p:txBody>
          <a:bodyPr anchor="t">
            <a:noAutofit/>
          </a:bodyPr>
          <a:lstStyle>
            <a:lvl1pPr marL="228600" indent="-228600" rtl="0">
              <a:lnSpc>
                <a:spcPct val="100000"/>
              </a:lnSpc>
              <a:spcBef>
                <a:spcPts val="400"/>
              </a:spcBef>
              <a:spcAft>
                <a:spcPts val="0"/>
              </a:spcAft>
              <a:buFont typeface="+mj-lt"/>
              <a:buAutoNum type="arabicPeriod"/>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cxnSp>
        <p:nvCxnSpPr>
          <p:cNvPr id="29" name="Conector recto 28">
            <a:extLst>
              <a:ext uri="{FF2B5EF4-FFF2-40B4-BE49-F238E27FC236}">
                <a16:creationId xmlns:a16="http://schemas.microsoft.com/office/drawing/2014/main" id="{69B569BB-D93E-8F15-6289-B701708214ED}"/>
              </a:ext>
            </a:extLst>
          </p:cNvPr>
          <p:cNvCxnSpPr>
            <a:cxnSpLocks/>
          </p:cNvCxnSpPr>
          <p:nvPr userDrawn="1"/>
        </p:nvCxnSpPr>
        <p:spPr>
          <a:xfrm>
            <a:off x="2076866" y="1828801"/>
            <a:ext cx="0" cy="2245343"/>
          </a:xfrm>
          <a:prstGeom prst="line">
            <a:avLst/>
          </a:prstGeom>
          <a:no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80725077-4B52-A681-D149-28C5E4F94642}"/>
              </a:ext>
            </a:extLst>
          </p:cNvPr>
          <p:cNvCxnSpPr>
            <a:cxnSpLocks/>
          </p:cNvCxnSpPr>
          <p:nvPr userDrawn="1"/>
        </p:nvCxnSpPr>
        <p:spPr>
          <a:xfrm>
            <a:off x="2076866" y="1155517"/>
            <a:ext cx="0" cy="5078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6399A42A-92BD-B986-0200-8F47A675AA53}"/>
              </a:ext>
            </a:extLst>
          </p:cNvPr>
          <p:cNvCxnSpPr>
            <a:cxnSpLocks/>
          </p:cNvCxnSpPr>
          <p:nvPr userDrawn="1"/>
        </p:nvCxnSpPr>
        <p:spPr>
          <a:xfrm>
            <a:off x="2076866" y="4291013"/>
            <a:ext cx="0" cy="2017712"/>
          </a:xfrm>
          <a:prstGeom prst="line">
            <a:avLst/>
          </a:prstGeom>
          <a:no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4">
            <a:extLst>
              <a:ext uri="{FF2B5EF4-FFF2-40B4-BE49-F238E27FC236}">
                <a16:creationId xmlns:a16="http://schemas.microsoft.com/office/drawing/2014/main" id="{07CD13FB-D375-1568-F3D3-03A729ADB40F}"/>
              </a:ext>
            </a:extLst>
          </p:cNvPr>
          <p:cNvCxnSpPr>
            <a:cxnSpLocks/>
          </p:cNvCxnSpPr>
          <p:nvPr userDrawn="1"/>
        </p:nvCxnSpPr>
        <p:spPr>
          <a:xfrm>
            <a:off x="2190792" y="1746074"/>
            <a:ext cx="9613857"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4">
            <a:extLst>
              <a:ext uri="{FF2B5EF4-FFF2-40B4-BE49-F238E27FC236}">
                <a16:creationId xmlns:a16="http://schemas.microsoft.com/office/drawing/2014/main" id="{E4D939DB-C39C-EA41-B6B7-B1AC3902997A}"/>
              </a:ext>
            </a:extLst>
          </p:cNvPr>
          <p:cNvCxnSpPr>
            <a:cxnSpLocks/>
          </p:cNvCxnSpPr>
          <p:nvPr userDrawn="1"/>
        </p:nvCxnSpPr>
        <p:spPr>
          <a:xfrm>
            <a:off x="2190792" y="4178983"/>
            <a:ext cx="9613857"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Marcador de texto 4">
            <a:extLst>
              <a:ext uri="{FF2B5EF4-FFF2-40B4-BE49-F238E27FC236}">
                <a16:creationId xmlns:a16="http://schemas.microsoft.com/office/drawing/2014/main" id="{B2D9DE78-F741-787A-49F3-BF22745466FA}"/>
              </a:ext>
            </a:extLst>
          </p:cNvPr>
          <p:cNvSpPr txBox="1">
            <a:spLocks/>
          </p:cNvSpPr>
          <p:nvPr userDrawn="1"/>
        </p:nvSpPr>
        <p:spPr>
          <a:xfrm>
            <a:off x="384174" y="1155517"/>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Source</a:t>
            </a:r>
          </a:p>
        </p:txBody>
      </p:sp>
      <p:sp>
        <p:nvSpPr>
          <p:cNvPr id="10" name="Marcador de texto 5">
            <a:extLst>
              <a:ext uri="{FF2B5EF4-FFF2-40B4-BE49-F238E27FC236}">
                <a16:creationId xmlns:a16="http://schemas.microsoft.com/office/drawing/2014/main" id="{B6BE5206-1BCC-6773-0F2E-38F809D3E89F}"/>
              </a:ext>
            </a:extLst>
          </p:cNvPr>
          <p:cNvSpPr txBox="1">
            <a:spLocks/>
          </p:cNvSpPr>
          <p:nvPr userDrawn="1"/>
        </p:nvSpPr>
        <p:spPr>
          <a:xfrm>
            <a:off x="384174" y="1828801"/>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Description</a:t>
            </a:r>
          </a:p>
        </p:txBody>
      </p:sp>
      <p:sp>
        <p:nvSpPr>
          <p:cNvPr id="11" name="Marcador de texto 6">
            <a:extLst>
              <a:ext uri="{FF2B5EF4-FFF2-40B4-BE49-F238E27FC236}">
                <a16:creationId xmlns:a16="http://schemas.microsoft.com/office/drawing/2014/main" id="{4A133DFF-FE4F-E1F0-64DA-9D495A8D0937}"/>
              </a:ext>
            </a:extLst>
          </p:cNvPr>
          <p:cNvSpPr txBox="1">
            <a:spLocks/>
          </p:cNvSpPr>
          <p:nvPr userDrawn="1"/>
        </p:nvSpPr>
        <p:spPr>
          <a:xfrm>
            <a:off x="384174" y="4229093"/>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Application</a:t>
            </a:r>
          </a:p>
        </p:txBody>
      </p:sp>
    </p:spTree>
    <p:extLst>
      <p:ext uri="{BB962C8B-B14F-4D97-AF65-F5344CB8AC3E}">
        <p14:creationId xmlns:p14="http://schemas.microsoft.com/office/powerpoint/2010/main" val="2466913372"/>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OK_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3946528837"/>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Marcador de texto 6">
            <a:extLst>
              <a:ext uri="{FF2B5EF4-FFF2-40B4-BE49-F238E27FC236}">
                <a16:creationId xmlns:a16="http://schemas.microsoft.com/office/drawing/2014/main" id="{DBA6997E-A205-56C9-2D6E-F0AEED93B268}"/>
              </a:ext>
            </a:extLst>
          </p:cNvPr>
          <p:cNvSpPr>
            <a:spLocks noGrp="1"/>
          </p:cNvSpPr>
          <p:nvPr>
            <p:ph type="body" sz="quarter" idx="15"/>
          </p:nvPr>
        </p:nvSpPr>
        <p:spPr>
          <a:xfrm>
            <a:off x="371475" y="1520825"/>
            <a:ext cx="11449050" cy="4787900"/>
          </a:xfrm>
        </p:spPr>
        <p:txBody>
          <a:bodyPr/>
          <a:lstStyle>
            <a:lvl1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9" name="TextBox 8">
            <a:extLst>
              <a:ext uri="{FF2B5EF4-FFF2-40B4-BE49-F238E27FC236}">
                <a16:creationId xmlns:a16="http://schemas.microsoft.com/office/drawing/2014/main" id="{FAB07795-2FF5-56AA-0106-E7591702D28C}"/>
              </a:ext>
            </a:extLst>
          </p:cNvPr>
          <p:cNvSpPr txBox="1"/>
          <p:nvPr userDrawn="1"/>
        </p:nvSpPr>
        <p:spPr>
          <a:xfrm>
            <a:off x="1058779" y="6641432"/>
            <a:ext cx="0" cy="0"/>
          </a:xfrm>
          <a:prstGeom prst="rect">
            <a:avLst/>
          </a:prstGeom>
          <a:noFill/>
        </p:spPr>
        <p:txBody>
          <a:bodyPr wrap="none" lIns="0" tIns="0" rIns="0" bIns="0" rtlCol="0">
            <a:noAutofit/>
          </a:bodyPr>
          <a:lstStyle/>
          <a:p>
            <a:pPr algn="l" defTabSz="228600">
              <a:spcAft>
                <a:spcPts val="1200"/>
              </a:spcAft>
            </a:pPr>
            <a:endParaRPr lang="en-US" noProof="0" dirty="0"/>
          </a:p>
        </p:txBody>
      </p:sp>
      <p:sp>
        <p:nvSpPr>
          <p:cNvPr id="11" name="TextBox 10">
            <a:extLst>
              <a:ext uri="{FF2B5EF4-FFF2-40B4-BE49-F238E27FC236}">
                <a16:creationId xmlns:a16="http://schemas.microsoft.com/office/drawing/2014/main" id="{0CEDCA57-2639-3EF3-4B72-5A995CB0489C}"/>
              </a:ext>
            </a:extLst>
          </p:cNvPr>
          <p:cNvSpPr txBox="1"/>
          <p:nvPr userDrawn="1"/>
        </p:nvSpPr>
        <p:spPr>
          <a:xfrm>
            <a:off x="1379621" y="6609347"/>
            <a:ext cx="0" cy="0"/>
          </a:xfrm>
          <a:prstGeom prst="rect">
            <a:avLst/>
          </a:prstGeom>
          <a:noFill/>
        </p:spPr>
        <p:txBody>
          <a:bodyPr wrap="none" lIns="0" tIns="0" rIns="0" bIns="0" rtlCol="0">
            <a:noAutofit/>
          </a:bodyPr>
          <a:lstStyle/>
          <a:p>
            <a:pPr algn="l" defTabSz="228600">
              <a:spcAft>
                <a:spcPts val="1200"/>
              </a:spcAft>
            </a:pPr>
            <a:endParaRPr lang="en-US" noProof="0" dirty="0"/>
          </a:p>
        </p:txBody>
      </p:sp>
      <p:sp>
        <p:nvSpPr>
          <p:cNvPr id="4" name="Footer Placeholder 5">
            <a:extLst>
              <a:ext uri="{FF2B5EF4-FFF2-40B4-BE49-F238E27FC236}">
                <a16:creationId xmlns:a16="http://schemas.microsoft.com/office/drawing/2014/main" id="{792876C3-6BF8-879A-73D9-3D7064466168}"/>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4886138"/>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OK_content">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330820193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Marcador de texto 6">
            <a:extLst>
              <a:ext uri="{FF2B5EF4-FFF2-40B4-BE49-F238E27FC236}">
                <a16:creationId xmlns:a16="http://schemas.microsoft.com/office/drawing/2014/main" id="{DBA6997E-A205-56C9-2D6E-F0AEED93B268}"/>
              </a:ext>
            </a:extLst>
          </p:cNvPr>
          <p:cNvSpPr>
            <a:spLocks noGrp="1"/>
          </p:cNvSpPr>
          <p:nvPr>
            <p:ph type="body" sz="quarter" idx="15"/>
          </p:nvPr>
        </p:nvSpPr>
        <p:spPr>
          <a:xfrm>
            <a:off x="371475" y="1520825"/>
            <a:ext cx="11449050" cy="4787900"/>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2" name="TextBox 24">
            <a:extLst>
              <a:ext uri="{FF2B5EF4-FFF2-40B4-BE49-F238E27FC236}">
                <a16:creationId xmlns:a16="http://schemas.microsoft.com/office/drawing/2014/main" id="{2E127877-A0ED-018C-7E13-AE841D1B1F94}"/>
              </a:ext>
            </a:extLst>
          </p:cNvPr>
          <p:cNvSpPr txBox="1"/>
          <p:nvPr userDrawn="1"/>
        </p:nvSpPr>
        <p:spPr>
          <a:xfrm>
            <a:off x="8317890" y="6482080"/>
            <a:ext cx="3112110" cy="203203"/>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r>
              <a:rPr lang="en-GB" sz="80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Copyright © 2023 All rights reserved.</a:t>
            </a:r>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4" name="TextBox 25">
            <a:extLst>
              <a:ext uri="{FF2B5EF4-FFF2-40B4-BE49-F238E27FC236}">
                <a16:creationId xmlns:a16="http://schemas.microsoft.com/office/drawing/2014/main" id="{2993AF93-5C4D-06E3-95C9-81B423340839}"/>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1322813074"/>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OK_content">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212790736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2" name="Picture Placeholder 2">
            <a:extLst>
              <a:ext uri="{FF2B5EF4-FFF2-40B4-BE49-F238E27FC236}">
                <a16:creationId xmlns:a16="http://schemas.microsoft.com/office/drawing/2014/main" id="{82F1D4E8-3401-21C3-350F-261805FCFF01}"/>
              </a:ext>
            </a:extLst>
          </p:cNvPr>
          <p:cNvSpPr>
            <a:spLocks noGrp="1"/>
          </p:cNvSpPr>
          <p:nvPr>
            <p:ph type="pic" sz="quarter" idx="13" hasCustomPrompt="1"/>
          </p:nvPr>
        </p:nvSpPr>
        <p:spPr>
          <a:xfrm>
            <a:off x="6840071" y="0"/>
            <a:ext cx="5351929" cy="6858000"/>
          </a:xfrm>
          <a:solidFill>
            <a:schemeClr val="accent1"/>
          </a:solidFill>
        </p:spPr>
        <p:txBody>
          <a:bodyPr anchor="ctr"/>
          <a:lstStyle>
            <a:lvl1pPr algn="ctr">
              <a:defRPr sz="18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Image</a:t>
            </a:r>
          </a:p>
        </p:txBody>
      </p:sp>
      <p:sp>
        <p:nvSpPr>
          <p:cNvPr id="11" name="TextBox 24">
            <a:extLst>
              <a:ext uri="{FF2B5EF4-FFF2-40B4-BE49-F238E27FC236}">
                <a16:creationId xmlns:a16="http://schemas.microsoft.com/office/drawing/2014/main" id="{DAB4AE32-26BB-8321-7EFA-E42B6212234A}"/>
              </a:ext>
            </a:extLst>
          </p:cNvPr>
          <p:cNvSpPr txBox="1"/>
          <p:nvPr userDrawn="1"/>
        </p:nvSpPr>
        <p:spPr>
          <a:xfrm>
            <a:off x="8317890" y="6482080"/>
            <a:ext cx="3112110" cy="203203"/>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r>
              <a:rPr lang="en-GB" sz="80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Copyright © 2023 All rights reserved.</a:t>
            </a:r>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12" name="TextBox 25">
            <a:extLst>
              <a:ext uri="{FF2B5EF4-FFF2-40B4-BE49-F238E27FC236}">
                <a16:creationId xmlns:a16="http://schemas.microsoft.com/office/drawing/2014/main" id="{D1BECB90-2EFE-871B-2CB3-E5569A79DFCE}"/>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Tree>
    <p:extLst>
      <p:ext uri="{BB962C8B-B14F-4D97-AF65-F5344CB8AC3E}">
        <p14:creationId xmlns:p14="http://schemas.microsoft.com/office/powerpoint/2010/main" val="392463500"/>
      </p:ext>
    </p:extLst>
  </p:cSld>
  <p:clrMapOvr>
    <a:masterClrMapping/>
  </p:clrMapOvr>
  <p:extLst>
    <p:ext uri="{DCECCB84-F9BA-43D5-87BE-67443E8EF086}">
      <p15:sldGuideLst xmlns:p15="http://schemas.microsoft.com/office/powerpoint/2012/main">
        <p15:guide id="1" pos="4112">
          <p15:clr>
            <a:srgbClr val="FBAE40"/>
          </p15:clr>
        </p15:guide>
        <p15:guide id="2" pos="449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0_Cover">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9B4C446-2D8D-1D11-CD92-343462023C19}"/>
              </a:ext>
            </a:extLst>
          </p:cNvPr>
          <p:cNvGraphicFramePr>
            <a:graphicFrameLocks noChangeAspect="1"/>
          </p:cNvGraphicFramePr>
          <p:nvPr userDrawn="1">
            <p:custDataLst>
              <p:tags r:id="rId1"/>
            </p:custDataLst>
            <p:extLst>
              <p:ext uri="{D42A27DB-BD31-4B8C-83A1-F6EECF244321}">
                <p14:modId xmlns:p14="http://schemas.microsoft.com/office/powerpoint/2010/main" val="23265381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Diapositiva de think-cell" r:id="rId3" imgW="7772400" imgH="10058400" progId="TCLayout.ActiveDocument.1">
                  <p:embed/>
                </p:oleObj>
              </mc:Choice>
              <mc:Fallback>
                <p:oleObj name="Diapositiva de think-cell" r:id="rId3" imgW="7772400" imgH="10058400" progId="TCLayout.ActiveDocument.1">
                  <p:embed/>
                  <p:pic>
                    <p:nvPicPr>
                      <p:cNvPr id="2" name="Object 1" hidden="1">
                        <a:extLst>
                          <a:ext uri="{FF2B5EF4-FFF2-40B4-BE49-F238E27FC236}">
                            <a16:creationId xmlns:a16="http://schemas.microsoft.com/office/drawing/2014/main" id="{99B4C446-2D8D-1D11-CD92-343462023C1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Text Placeholder 8">
            <a:extLst>
              <a:ext uri="{FF2B5EF4-FFF2-40B4-BE49-F238E27FC236}">
                <a16:creationId xmlns:a16="http://schemas.microsoft.com/office/drawing/2014/main" id="{4697F97E-5ED0-44CE-8BF2-B61FF13412B3}"/>
              </a:ext>
            </a:extLst>
          </p:cNvPr>
          <p:cNvSpPr>
            <a:spLocks noGrp="1"/>
          </p:cNvSpPr>
          <p:nvPr>
            <p:ph type="body" sz="quarter" idx="14" hasCustomPrompt="1"/>
          </p:nvPr>
        </p:nvSpPr>
        <p:spPr>
          <a:xfrm>
            <a:off x="5678694" y="1520825"/>
            <a:ext cx="4727903" cy="1154074"/>
          </a:xfrm>
          <a:prstGeom prst="rect">
            <a:avLst/>
          </a:prstGeom>
        </p:spPr>
        <p:txBody>
          <a:bodyPr anchor="b"/>
          <a:lstStyle>
            <a:lvl1pPr algn="l">
              <a:lnSpc>
                <a:spcPct val="80000"/>
              </a:lnSpc>
              <a:spcBef>
                <a:spcPts val="0"/>
              </a:spcBef>
              <a:spcAft>
                <a:spcPts val="0"/>
              </a:spcAft>
              <a:defRPr sz="4400" b="1">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Click to edit master file</a:t>
            </a:r>
          </a:p>
        </p:txBody>
      </p:sp>
      <p:sp>
        <p:nvSpPr>
          <p:cNvPr id="29" name="Text Placeholder 6">
            <a:extLst>
              <a:ext uri="{FF2B5EF4-FFF2-40B4-BE49-F238E27FC236}">
                <a16:creationId xmlns:a16="http://schemas.microsoft.com/office/drawing/2014/main" id="{B56F6AFB-C491-4255-BEAD-ED366A6A08DC}"/>
              </a:ext>
            </a:extLst>
          </p:cNvPr>
          <p:cNvSpPr>
            <a:spLocks noGrp="1"/>
          </p:cNvSpPr>
          <p:nvPr>
            <p:ph type="body" sz="quarter" idx="15" hasCustomPrompt="1"/>
          </p:nvPr>
        </p:nvSpPr>
        <p:spPr>
          <a:xfrm>
            <a:off x="5683577" y="3165688"/>
            <a:ext cx="4727903" cy="466756"/>
          </a:xfrm>
          <a:prstGeom prst="rect">
            <a:avLst/>
          </a:prstGeom>
        </p:spPr>
        <p:txBody>
          <a:bodyPr/>
          <a:lstStyle>
            <a:lvl1pPr>
              <a:lnSpc>
                <a:spcPct val="80000"/>
              </a:lnSpc>
              <a:spcAft>
                <a:spcPts val="0"/>
              </a:spcAft>
              <a:defRPr sz="2400" b="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Click to edit master subtitle style</a:t>
            </a:r>
          </a:p>
        </p:txBody>
      </p:sp>
      <p:sp>
        <p:nvSpPr>
          <p:cNvPr id="4" name="Picture Placeholder 2">
            <a:extLst>
              <a:ext uri="{FF2B5EF4-FFF2-40B4-BE49-F238E27FC236}">
                <a16:creationId xmlns:a16="http://schemas.microsoft.com/office/drawing/2014/main" id="{30B82A15-2C6E-69D3-B787-949A464553E6}"/>
              </a:ext>
            </a:extLst>
          </p:cNvPr>
          <p:cNvSpPr>
            <a:spLocks noGrp="1"/>
          </p:cNvSpPr>
          <p:nvPr>
            <p:ph type="pic" sz="quarter" idx="13" hasCustomPrompt="1"/>
          </p:nvPr>
        </p:nvSpPr>
        <p:spPr>
          <a:xfrm>
            <a:off x="0" y="0"/>
            <a:ext cx="5351929" cy="6858000"/>
          </a:xfrm>
          <a:solidFill>
            <a:schemeClr val="accent1"/>
          </a:solidFill>
        </p:spPr>
        <p:txBody>
          <a:bodyPr anchor="ctr"/>
          <a:lstStyle>
            <a:lvl1pPr algn="ctr">
              <a:defRPr sz="18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Image</a:t>
            </a:r>
          </a:p>
        </p:txBody>
      </p:sp>
      <p:cxnSp>
        <p:nvCxnSpPr>
          <p:cNvPr id="7" name="Conector recto 6">
            <a:extLst>
              <a:ext uri="{FF2B5EF4-FFF2-40B4-BE49-F238E27FC236}">
                <a16:creationId xmlns:a16="http://schemas.microsoft.com/office/drawing/2014/main" id="{4CF7FCF0-F776-C2C9-4803-DA8D43688946}"/>
              </a:ext>
            </a:extLst>
          </p:cNvPr>
          <p:cNvCxnSpPr>
            <a:cxnSpLocks/>
          </p:cNvCxnSpPr>
          <p:nvPr userDrawn="1"/>
        </p:nvCxnSpPr>
        <p:spPr>
          <a:xfrm>
            <a:off x="5683577" y="2913529"/>
            <a:ext cx="46315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Rectangle 104">
            <a:extLst>
              <a:ext uri="{FF2B5EF4-FFF2-40B4-BE49-F238E27FC236}">
                <a16:creationId xmlns:a16="http://schemas.microsoft.com/office/drawing/2014/main" id="{FFE04BA0-A5F1-E5DE-52DC-63A51535E8A2}"/>
              </a:ext>
            </a:extLst>
          </p:cNvPr>
          <p:cNvSpPr/>
          <p:nvPr userDrawn="1"/>
        </p:nvSpPr>
        <p:spPr>
          <a:xfrm>
            <a:off x="5273072" y="1520826"/>
            <a:ext cx="159540" cy="115407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991" tIns="485937" rtlCol="0" anchor="t"/>
          <a:lstStyle/>
          <a:p>
            <a:pPr defTabSz="914263"/>
            <a:endParaRPr lang="en-GB" sz="10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2163148712"/>
      </p:ext>
    </p:extLst>
  </p:cSld>
  <p:clrMapOvr>
    <a:masterClrMapping/>
  </p:clrMapOvr>
  <p:extLst>
    <p:ext uri="{DCECCB84-F9BA-43D5-87BE-67443E8EF086}">
      <p15:sldGuideLst xmlns:p15="http://schemas.microsoft.com/office/powerpoint/2012/main">
        <p15:guide id="1" pos="3386">
          <p15:clr>
            <a:srgbClr val="FBAE40"/>
          </p15:clr>
        </p15:guide>
        <p15:guide id="2" pos="3568">
          <p15:clr>
            <a:srgbClr val="FBAE40"/>
          </p15:clr>
        </p15:guide>
        <p15:guide id="3" pos="318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K_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1305037196"/>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2" name="Footer Placeholder 5">
            <a:extLst>
              <a:ext uri="{FF2B5EF4-FFF2-40B4-BE49-F238E27FC236}">
                <a16:creationId xmlns:a16="http://schemas.microsoft.com/office/drawing/2014/main" id="{0AE24EED-ECF9-F8B6-E75D-D641EDC0DA15}"/>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2592693362"/>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OK_Overview">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466269002"/>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19" name="Marcador de texto 6">
            <a:extLst>
              <a:ext uri="{FF2B5EF4-FFF2-40B4-BE49-F238E27FC236}">
                <a16:creationId xmlns:a16="http://schemas.microsoft.com/office/drawing/2014/main" id="{62B3CFBF-B477-C879-85F6-43142EC5078F}"/>
              </a:ext>
            </a:extLst>
          </p:cNvPr>
          <p:cNvSpPr>
            <a:spLocks noGrp="1"/>
          </p:cNvSpPr>
          <p:nvPr>
            <p:ph type="body" sz="quarter" idx="18"/>
          </p:nvPr>
        </p:nvSpPr>
        <p:spPr>
          <a:xfrm>
            <a:off x="2206668" y="1155517"/>
            <a:ext cx="9613857" cy="338554"/>
          </a:xfrm>
          <a:noFill/>
        </p:spPr>
        <p:txBody>
          <a:bodyPr anchor="t">
            <a:noAutofit/>
          </a:bodyPr>
          <a:lstStyle>
            <a:lvl1pPr marL="177800" indent="-177800" rtl="0">
              <a:lnSpc>
                <a:spcPct val="100000"/>
              </a:lnSpc>
              <a:spcBef>
                <a:spcPts val="300"/>
              </a:spcBef>
              <a:spcAft>
                <a:spcPts val="0"/>
              </a:spcAft>
              <a:buFont typeface="Arial" panose="020B0604020202020204" pitchFamily="34" charset="0"/>
              <a:buChar char="•"/>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sp>
        <p:nvSpPr>
          <p:cNvPr id="20" name="Marcador de texto 6">
            <a:extLst>
              <a:ext uri="{FF2B5EF4-FFF2-40B4-BE49-F238E27FC236}">
                <a16:creationId xmlns:a16="http://schemas.microsoft.com/office/drawing/2014/main" id="{345760BB-AE6A-F937-F9DE-DC9B2817D30F}"/>
              </a:ext>
            </a:extLst>
          </p:cNvPr>
          <p:cNvSpPr>
            <a:spLocks noGrp="1"/>
          </p:cNvSpPr>
          <p:nvPr>
            <p:ph type="body" sz="quarter" idx="19"/>
          </p:nvPr>
        </p:nvSpPr>
        <p:spPr>
          <a:xfrm>
            <a:off x="2206668" y="1709946"/>
            <a:ext cx="9613857" cy="2303273"/>
          </a:xfrm>
          <a:noFill/>
        </p:spPr>
        <p:txBody>
          <a:bodyPr anchor="t">
            <a:noAutofit/>
          </a:bodyPr>
          <a:lstStyle>
            <a:lvl1pPr marL="177800" indent="-177800" rtl="0">
              <a:lnSpc>
                <a:spcPct val="100000"/>
              </a:lnSpc>
              <a:spcBef>
                <a:spcPts val="400"/>
              </a:spcBef>
              <a:spcAft>
                <a:spcPts val="0"/>
              </a:spcAft>
              <a:buFont typeface="Arial" panose="020B0604020202020204" pitchFamily="34" charset="0"/>
              <a:buChar char="•"/>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sp>
        <p:nvSpPr>
          <p:cNvPr id="21" name="Marcador de texto 6">
            <a:extLst>
              <a:ext uri="{FF2B5EF4-FFF2-40B4-BE49-F238E27FC236}">
                <a16:creationId xmlns:a16="http://schemas.microsoft.com/office/drawing/2014/main" id="{AEC3F4F3-98C1-FF87-F1A5-C0B0D17FA25C}"/>
              </a:ext>
            </a:extLst>
          </p:cNvPr>
          <p:cNvSpPr>
            <a:spLocks noGrp="1"/>
          </p:cNvSpPr>
          <p:nvPr>
            <p:ph type="body" sz="quarter" idx="20"/>
          </p:nvPr>
        </p:nvSpPr>
        <p:spPr>
          <a:xfrm>
            <a:off x="2206668" y="4229093"/>
            <a:ext cx="9613857" cy="2079633"/>
          </a:xfrm>
          <a:noFill/>
        </p:spPr>
        <p:txBody>
          <a:bodyPr anchor="t">
            <a:noAutofit/>
          </a:bodyPr>
          <a:lstStyle>
            <a:lvl1pPr marL="228600" indent="-228600" rtl="0">
              <a:lnSpc>
                <a:spcPct val="100000"/>
              </a:lnSpc>
              <a:spcBef>
                <a:spcPts val="400"/>
              </a:spcBef>
              <a:spcAft>
                <a:spcPts val="0"/>
              </a:spcAft>
              <a:buFont typeface="+mj-lt"/>
              <a:buAutoNum type="arabicPeriod"/>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cxnSp>
        <p:nvCxnSpPr>
          <p:cNvPr id="29" name="Conector recto 28">
            <a:extLst>
              <a:ext uri="{FF2B5EF4-FFF2-40B4-BE49-F238E27FC236}">
                <a16:creationId xmlns:a16="http://schemas.microsoft.com/office/drawing/2014/main" id="{69B569BB-D93E-8F15-6289-B701708214ED}"/>
              </a:ext>
            </a:extLst>
          </p:cNvPr>
          <p:cNvCxnSpPr>
            <a:cxnSpLocks/>
          </p:cNvCxnSpPr>
          <p:nvPr userDrawn="1"/>
        </p:nvCxnSpPr>
        <p:spPr>
          <a:xfrm>
            <a:off x="2076866" y="1709946"/>
            <a:ext cx="0" cy="2303272"/>
          </a:xfrm>
          <a:prstGeom prst="line">
            <a:avLst/>
          </a:prstGeom>
          <a:no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80725077-4B52-A681-D149-28C5E4F94642}"/>
              </a:ext>
            </a:extLst>
          </p:cNvPr>
          <p:cNvCxnSpPr>
            <a:cxnSpLocks/>
          </p:cNvCxnSpPr>
          <p:nvPr userDrawn="1"/>
        </p:nvCxnSpPr>
        <p:spPr>
          <a:xfrm>
            <a:off x="2076866" y="1155517"/>
            <a:ext cx="0" cy="33855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6399A42A-92BD-B986-0200-8F47A675AA53}"/>
              </a:ext>
            </a:extLst>
          </p:cNvPr>
          <p:cNvCxnSpPr>
            <a:cxnSpLocks/>
          </p:cNvCxnSpPr>
          <p:nvPr userDrawn="1"/>
        </p:nvCxnSpPr>
        <p:spPr>
          <a:xfrm>
            <a:off x="2076866" y="4229093"/>
            <a:ext cx="0" cy="2079632"/>
          </a:xfrm>
          <a:prstGeom prst="line">
            <a:avLst/>
          </a:prstGeom>
          <a:no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4">
            <a:extLst>
              <a:ext uri="{FF2B5EF4-FFF2-40B4-BE49-F238E27FC236}">
                <a16:creationId xmlns:a16="http://schemas.microsoft.com/office/drawing/2014/main" id="{07CD13FB-D375-1568-F3D3-03A729ADB40F}"/>
              </a:ext>
            </a:extLst>
          </p:cNvPr>
          <p:cNvCxnSpPr>
            <a:cxnSpLocks/>
          </p:cNvCxnSpPr>
          <p:nvPr userDrawn="1"/>
        </p:nvCxnSpPr>
        <p:spPr>
          <a:xfrm>
            <a:off x="2190792" y="1602008"/>
            <a:ext cx="9613857"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4">
            <a:extLst>
              <a:ext uri="{FF2B5EF4-FFF2-40B4-BE49-F238E27FC236}">
                <a16:creationId xmlns:a16="http://schemas.microsoft.com/office/drawing/2014/main" id="{E4D939DB-C39C-EA41-B6B7-B1AC3902997A}"/>
              </a:ext>
            </a:extLst>
          </p:cNvPr>
          <p:cNvCxnSpPr>
            <a:cxnSpLocks/>
          </p:cNvCxnSpPr>
          <p:nvPr userDrawn="1"/>
        </p:nvCxnSpPr>
        <p:spPr>
          <a:xfrm>
            <a:off x="2190792" y="4121155"/>
            <a:ext cx="9613857"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Marcador de texto 4">
            <a:extLst>
              <a:ext uri="{FF2B5EF4-FFF2-40B4-BE49-F238E27FC236}">
                <a16:creationId xmlns:a16="http://schemas.microsoft.com/office/drawing/2014/main" id="{B2D9DE78-F741-787A-49F3-BF22745466FA}"/>
              </a:ext>
            </a:extLst>
          </p:cNvPr>
          <p:cNvSpPr txBox="1">
            <a:spLocks/>
          </p:cNvSpPr>
          <p:nvPr userDrawn="1"/>
        </p:nvSpPr>
        <p:spPr>
          <a:xfrm>
            <a:off x="384174" y="1155517"/>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Source</a:t>
            </a:r>
          </a:p>
        </p:txBody>
      </p:sp>
      <p:sp>
        <p:nvSpPr>
          <p:cNvPr id="10" name="Marcador de texto 5">
            <a:extLst>
              <a:ext uri="{FF2B5EF4-FFF2-40B4-BE49-F238E27FC236}">
                <a16:creationId xmlns:a16="http://schemas.microsoft.com/office/drawing/2014/main" id="{B6BE5206-1BCC-6773-0F2E-38F809D3E89F}"/>
              </a:ext>
            </a:extLst>
          </p:cNvPr>
          <p:cNvSpPr txBox="1">
            <a:spLocks/>
          </p:cNvSpPr>
          <p:nvPr userDrawn="1"/>
        </p:nvSpPr>
        <p:spPr>
          <a:xfrm>
            <a:off x="384174" y="1828801"/>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Description</a:t>
            </a:r>
          </a:p>
        </p:txBody>
      </p:sp>
      <p:sp>
        <p:nvSpPr>
          <p:cNvPr id="11" name="Marcador de texto 6">
            <a:extLst>
              <a:ext uri="{FF2B5EF4-FFF2-40B4-BE49-F238E27FC236}">
                <a16:creationId xmlns:a16="http://schemas.microsoft.com/office/drawing/2014/main" id="{4A133DFF-FE4F-E1F0-64DA-9D495A8D0937}"/>
              </a:ext>
            </a:extLst>
          </p:cNvPr>
          <p:cNvSpPr txBox="1">
            <a:spLocks/>
          </p:cNvSpPr>
          <p:nvPr userDrawn="1"/>
        </p:nvSpPr>
        <p:spPr>
          <a:xfrm>
            <a:off x="384174" y="4229093"/>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Application</a:t>
            </a:r>
          </a:p>
        </p:txBody>
      </p:sp>
    </p:spTree>
    <p:extLst>
      <p:ext uri="{BB962C8B-B14F-4D97-AF65-F5344CB8AC3E}">
        <p14:creationId xmlns:p14="http://schemas.microsoft.com/office/powerpoint/2010/main" val="928484467"/>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OK_Overview">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466269002"/>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19" name="Marcador de texto 6">
            <a:extLst>
              <a:ext uri="{FF2B5EF4-FFF2-40B4-BE49-F238E27FC236}">
                <a16:creationId xmlns:a16="http://schemas.microsoft.com/office/drawing/2014/main" id="{62B3CFBF-B477-C879-85F6-43142EC5078F}"/>
              </a:ext>
            </a:extLst>
          </p:cNvPr>
          <p:cNvSpPr>
            <a:spLocks noGrp="1"/>
          </p:cNvSpPr>
          <p:nvPr>
            <p:ph type="body" sz="quarter" idx="18"/>
          </p:nvPr>
        </p:nvSpPr>
        <p:spPr>
          <a:xfrm>
            <a:off x="2206668" y="1155517"/>
            <a:ext cx="9613857" cy="507831"/>
          </a:xfrm>
          <a:noFill/>
        </p:spPr>
        <p:txBody>
          <a:bodyPr anchor="t">
            <a:noAutofit/>
          </a:bodyPr>
          <a:lstStyle>
            <a:lvl1pPr marL="177800" indent="-177800" rtl="0">
              <a:lnSpc>
                <a:spcPct val="100000"/>
              </a:lnSpc>
              <a:spcBef>
                <a:spcPts val="300"/>
              </a:spcBef>
              <a:spcAft>
                <a:spcPts val="0"/>
              </a:spcAft>
              <a:buFont typeface="Arial" panose="020B0604020202020204" pitchFamily="34" charset="0"/>
              <a:buChar char="•"/>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sp>
        <p:nvSpPr>
          <p:cNvPr id="20" name="Marcador de texto 6">
            <a:extLst>
              <a:ext uri="{FF2B5EF4-FFF2-40B4-BE49-F238E27FC236}">
                <a16:creationId xmlns:a16="http://schemas.microsoft.com/office/drawing/2014/main" id="{345760BB-AE6A-F937-F9DE-DC9B2817D30F}"/>
              </a:ext>
            </a:extLst>
          </p:cNvPr>
          <p:cNvSpPr>
            <a:spLocks noGrp="1"/>
          </p:cNvSpPr>
          <p:nvPr>
            <p:ph type="body" sz="quarter" idx="19"/>
          </p:nvPr>
        </p:nvSpPr>
        <p:spPr>
          <a:xfrm>
            <a:off x="2206668" y="1828801"/>
            <a:ext cx="9613857" cy="2242143"/>
          </a:xfrm>
          <a:noFill/>
        </p:spPr>
        <p:txBody>
          <a:bodyPr anchor="t">
            <a:noAutofit/>
          </a:bodyPr>
          <a:lstStyle>
            <a:lvl1pPr marL="177800" indent="-177800" rtl="0">
              <a:lnSpc>
                <a:spcPct val="100000"/>
              </a:lnSpc>
              <a:spcBef>
                <a:spcPts val="400"/>
              </a:spcBef>
              <a:spcAft>
                <a:spcPts val="0"/>
              </a:spcAft>
              <a:buFont typeface="Arial" panose="020B0604020202020204" pitchFamily="34" charset="0"/>
              <a:buChar char="•"/>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sp>
        <p:nvSpPr>
          <p:cNvPr id="21" name="Marcador de texto 6">
            <a:extLst>
              <a:ext uri="{FF2B5EF4-FFF2-40B4-BE49-F238E27FC236}">
                <a16:creationId xmlns:a16="http://schemas.microsoft.com/office/drawing/2014/main" id="{AEC3F4F3-98C1-FF87-F1A5-C0B0D17FA25C}"/>
              </a:ext>
            </a:extLst>
          </p:cNvPr>
          <p:cNvSpPr>
            <a:spLocks noGrp="1"/>
          </p:cNvSpPr>
          <p:nvPr>
            <p:ph type="body" sz="quarter" idx="20"/>
          </p:nvPr>
        </p:nvSpPr>
        <p:spPr>
          <a:xfrm>
            <a:off x="2206668" y="4287023"/>
            <a:ext cx="9613857" cy="2021703"/>
          </a:xfrm>
          <a:noFill/>
        </p:spPr>
        <p:txBody>
          <a:bodyPr anchor="t">
            <a:noAutofit/>
          </a:bodyPr>
          <a:lstStyle>
            <a:lvl1pPr marL="228600" indent="-228600" rtl="0">
              <a:lnSpc>
                <a:spcPct val="100000"/>
              </a:lnSpc>
              <a:spcBef>
                <a:spcPts val="400"/>
              </a:spcBef>
              <a:spcAft>
                <a:spcPts val="0"/>
              </a:spcAft>
              <a:buFont typeface="+mj-lt"/>
              <a:buAutoNum type="arabicPeriod"/>
              <a:defRPr sz="1100" b="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endParaRPr lang="en-US" noProof="0" dirty="0"/>
          </a:p>
        </p:txBody>
      </p:sp>
      <p:cxnSp>
        <p:nvCxnSpPr>
          <p:cNvPr id="29" name="Conector recto 28">
            <a:extLst>
              <a:ext uri="{FF2B5EF4-FFF2-40B4-BE49-F238E27FC236}">
                <a16:creationId xmlns:a16="http://schemas.microsoft.com/office/drawing/2014/main" id="{69B569BB-D93E-8F15-6289-B701708214ED}"/>
              </a:ext>
            </a:extLst>
          </p:cNvPr>
          <p:cNvCxnSpPr>
            <a:cxnSpLocks/>
          </p:cNvCxnSpPr>
          <p:nvPr userDrawn="1"/>
        </p:nvCxnSpPr>
        <p:spPr>
          <a:xfrm>
            <a:off x="2076866" y="1828801"/>
            <a:ext cx="0" cy="2245343"/>
          </a:xfrm>
          <a:prstGeom prst="line">
            <a:avLst/>
          </a:prstGeom>
          <a:no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80725077-4B52-A681-D149-28C5E4F94642}"/>
              </a:ext>
            </a:extLst>
          </p:cNvPr>
          <p:cNvCxnSpPr>
            <a:cxnSpLocks/>
          </p:cNvCxnSpPr>
          <p:nvPr userDrawn="1"/>
        </p:nvCxnSpPr>
        <p:spPr>
          <a:xfrm>
            <a:off x="2076866" y="1155517"/>
            <a:ext cx="0" cy="5078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6399A42A-92BD-B986-0200-8F47A675AA53}"/>
              </a:ext>
            </a:extLst>
          </p:cNvPr>
          <p:cNvCxnSpPr>
            <a:cxnSpLocks/>
          </p:cNvCxnSpPr>
          <p:nvPr userDrawn="1"/>
        </p:nvCxnSpPr>
        <p:spPr>
          <a:xfrm>
            <a:off x="2076866" y="4291013"/>
            <a:ext cx="0" cy="2017712"/>
          </a:xfrm>
          <a:prstGeom prst="line">
            <a:avLst/>
          </a:prstGeom>
          <a:noFill/>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4">
            <a:extLst>
              <a:ext uri="{FF2B5EF4-FFF2-40B4-BE49-F238E27FC236}">
                <a16:creationId xmlns:a16="http://schemas.microsoft.com/office/drawing/2014/main" id="{07CD13FB-D375-1568-F3D3-03A729ADB40F}"/>
              </a:ext>
            </a:extLst>
          </p:cNvPr>
          <p:cNvCxnSpPr>
            <a:cxnSpLocks/>
          </p:cNvCxnSpPr>
          <p:nvPr userDrawn="1"/>
        </p:nvCxnSpPr>
        <p:spPr>
          <a:xfrm>
            <a:off x="2190792" y="1746074"/>
            <a:ext cx="9613857"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4">
            <a:extLst>
              <a:ext uri="{FF2B5EF4-FFF2-40B4-BE49-F238E27FC236}">
                <a16:creationId xmlns:a16="http://schemas.microsoft.com/office/drawing/2014/main" id="{E4D939DB-C39C-EA41-B6B7-B1AC3902997A}"/>
              </a:ext>
            </a:extLst>
          </p:cNvPr>
          <p:cNvCxnSpPr>
            <a:cxnSpLocks/>
          </p:cNvCxnSpPr>
          <p:nvPr userDrawn="1"/>
        </p:nvCxnSpPr>
        <p:spPr>
          <a:xfrm>
            <a:off x="2190792" y="4178983"/>
            <a:ext cx="9613857"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Marcador de texto 4">
            <a:extLst>
              <a:ext uri="{FF2B5EF4-FFF2-40B4-BE49-F238E27FC236}">
                <a16:creationId xmlns:a16="http://schemas.microsoft.com/office/drawing/2014/main" id="{B2D9DE78-F741-787A-49F3-BF22745466FA}"/>
              </a:ext>
            </a:extLst>
          </p:cNvPr>
          <p:cNvSpPr txBox="1">
            <a:spLocks/>
          </p:cNvSpPr>
          <p:nvPr userDrawn="1"/>
        </p:nvSpPr>
        <p:spPr>
          <a:xfrm>
            <a:off x="384174" y="1155517"/>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Source</a:t>
            </a:r>
          </a:p>
        </p:txBody>
      </p:sp>
      <p:sp>
        <p:nvSpPr>
          <p:cNvPr id="10" name="Marcador de texto 5">
            <a:extLst>
              <a:ext uri="{FF2B5EF4-FFF2-40B4-BE49-F238E27FC236}">
                <a16:creationId xmlns:a16="http://schemas.microsoft.com/office/drawing/2014/main" id="{B6BE5206-1BCC-6773-0F2E-38F809D3E89F}"/>
              </a:ext>
            </a:extLst>
          </p:cNvPr>
          <p:cNvSpPr txBox="1">
            <a:spLocks/>
          </p:cNvSpPr>
          <p:nvPr userDrawn="1"/>
        </p:nvSpPr>
        <p:spPr>
          <a:xfrm>
            <a:off x="384174" y="1828801"/>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Description</a:t>
            </a:r>
          </a:p>
        </p:txBody>
      </p:sp>
      <p:sp>
        <p:nvSpPr>
          <p:cNvPr id="11" name="Marcador de texto 6">
            <a:extLst>
              <a:ext uri="{FF2B5EF4-FFF2-40B4-BE49-F238E27FC236}">
                <a16:creationId xmlns:a16="http://schemas.microsoft.com/office/drawing/2014/main" id="{4A133DFF-FE4F-E1F0-64DA-9D495A8D0937}"/>
              </a:ext>
            </a:extLst>
          </p:cNvPr>
          <p:cNvSpPr txBox="1">
            <a:spLocks/>
          </p:cNvSpPr>
          <p:nvPr userDrawn="1"/>
        </p:nvSpPr>
        <p:spPr>
          <a:xfrm>
            <a:off x="384174" y="4229093"/>
            <a:ext cx="1668515" cy="276999"/>
          </a:xfrm>
          <a:prstGeom prst="rect">
            <a:avLst/>
          </a:prstGeom>
          <a:noFill/>
        </p:spPr>
        <p:txBody>
          <a:bodyPr vert="horz" lIns="0" tIns="0" rIns="0" bIns="0" rtlCol="0">
            <a:spAutoFit/>
          </a:bodyPr>
          <a:lst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a:lstStyle>
          <a:p>
            <a:r>
              <a:rPr lang="en-US" dirty="0">
                <a:solidFill>
                  <a:schemeClr val="tx2"/>
                </a:solidFill>
              </a:rPr>
              <a:t>Application</a:t>
            </a:r>
          </a:p>
        </p:txBody>
      </p:sp>
    </p:spTree>
    <p:extLst>
      <p:ext uri="{BB962C8B-B14F-4D97-AF65-F5344CB8AC3E}">
        <p14:creationId xmlns:p14="http://schemas.microsoft.com/office/powerpoint/2010/main" val="3766831543"/>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OK_content">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330820193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3" imgW="317" imgH="318" progId="TCLayout.ActiveDocument.1">
                  <p:embed/>
                </p:oleObj>
              </mc:Choice>
              <mc:Fallback>
                <p:oleObj name="think-cell Slide"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Marcador de texto 6">
            <a:extLst>
              <a:ext uri="{FF2B5EF4-FFF2-40B4-BE49-F238E27FC236}">
                <a16:creationId xmlns:a16="http://schemas.microsoft.com/office/drawing/2014/main" id="{DBA6997E-A205-56C9-2D6E-F0AEED93B268}"/>
              </a:ext>
            </a:extLst>
          </p:cNvPr>
          <p:cNvSpPr>
            <a:spLocks noGrp="1"/>
          </p:cNvSpPr>
          <p:nvPr>
            <p:ph type="body" sz="quarter" idx="15"/>
          </p:nvPr>
        </p:nvSpPr>
        <p:spPr>
          <a:xfrm>
            <a:off x="371475" y="1520825"/>
            <a:ext cx="11449050" cy="4787900"/>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2" name="TextBox 24">
            <a:extLst>
              <a:ext uri="{FF2B5EF4-FFF2-40B4-BE49-F238E27FC236}">
                <a16:creationId xmlns:a16="http://schemas.microsoft.com/office/drawing/2014/main" id="{2E127877-A0ED-018C-7E13-AE841D1B1F94}"/>
              </a:ext>
            </a:extLst>
          </p:cNvPr>
          <p:cNvSpPr txBox="1"/>
          <p:nvPr userDrawn="1"/>
        </p:nvSpPr>
        <p:spPr>
          <a:xfrm>
            <a:off x="8317890" y="6482080"/>
            <a:ext cx="3112110" cy="203203"/>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r>
              <a:rPr lang="en-GB" sz="80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Copyright © 2022 All rights reserved.</a:t>
            </a:r>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4" name="TextBox 25">
            <a:extLst>
              <a:ext uri="{FF2B5EF4-FFF2-40B4-BE49-F238E27FC236}">
                <a16:creationId xmlns:a16="http://schemas.microsoft.com/office/drawing/2014/main" id="{2993AF93-5C4D-06E3-95C9-81B423340839}"/>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2802754287"/>
      </p:ext>
    </p:extLst>
  </p:cSld>
  <p:clrMapOvr>
    <a:masterClrMapping/>
  </p:clrMapOvr>
  <p:extLst>
    <p:ext uri="{DCECCB84-F9BA-43D5-87BE-67443E8EF086}">
      <p15:sldGuideLst xmlns:p15="http://schemas.microsoft.com/office/powerpoint/2012/main">
        <p15:guide id="1" pos="3840" userDrawn="1">
          <p15:clr>
            <a:srgbClr val="FBAE40"/>
          </p15:clr>
        </p15:guide>
        <p15:guide id="2" pos="3885" userDrawn="1">
          <p15:clr>
            <a:srgbClr val="FBAE40"/>
          </p15:clr>
        </p15:guide>
        <p15:guide id="3" pos="3795"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OK_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3946528837"/>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Marcador de texto 6">
            <a:extLst>
              <a:ext uri="{FF2B5EF4-FFF2-40B4-BE49-F238E27FC236}">
                <a16:creationId xmlns:a16="http://schemas.microsoft.com/office/drawing/2014/main" id="{DBA6997E-A205-56C9-2D6E-F0AEED93B268}"/>
              </a:ext>
            </a:extLst>
          </p:cNvPr>
          <p:cNvSpPr>
            <a:spLocks noGrp="1"/>
          </p:cNvSpPr>
          <p:nvPr>
            <p:ph type="body" sz="quarter" idx="15"/>
          </p:nvPr>
        </p:nvSpPr>
        <p:spPr>
          <a:xfrm>
            <a:off x="371475" y="1520825"/>
            <a:ext cx="11449050" cy="4787900"/>
          </a:xfrm>
        </p:spPr>
        <p:txBody>
          <a:bodyPr/>
          <a:lstStyle>
            <a:lvl1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Footer Placeholder 5">
            <a:extLst>
              <a:ext uri="{FF2B5EF4-FFF2-40B4-BE49-F238E27FC236}">
                <a16:creationId xmlns:a16="http://schemas.microsoft.com/office/drawing/2014/main" id="{792876C3-6BF8-879A-73D9-3D7064466168}"/>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1155997767"/>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OK_content">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330820193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Marcador de texto 6">
            <a:extLst>
              <a:ext uri="{FF2B5EF4-FFF2-40B4-BE49-F238E27FC236}">
                <a16:creationId xmlns:a16="http://schemas.microsoft.com/office/drawing/2014/main" id="{DBA6997E-A205-56C9-2D6E-F0AEED93B268}"/>
              </a:ext>
            </a:extLst>
          </p:cNvPr>
          <p:cNvSpPr>
            <a:spLocks noGrp="1"/>
          </p:cNvSpPr>
          <p:nvPr>
            <p:ph type="body" sz="quarter" idx="15"/>
          </p:nvPr>
        </p:nvSpPr>
        <p:spPr>
          <a:xfrm>
            <a:off x="371475" y="1520825"/>
            <a:ext cx="11449050" cy="4787900"/>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2" name="TextBox 24">
            <a:extLst>
              <a:ext uri="{FF2B5EF4-FFF2-40B4-BE49-F238E27FC236}">
                <a16:creationId xmlns:a16="http://schemas.microsoft.com/office/drawing/2014/main" id="{2E127877-A0ED-018C-7E13-AE841D1B1F94}"/>
              </a:ext>
            </a:extLst>
          </p:cNvPr>
          <p:cNvSpPr txBox="1"/>
          <p:nvPr userDrawn="1"/>
        </p:nvSpPr>
        <p:spPr>
          <a:xfrm>
            <a:off x="8317890" y="6482080"/>
            <a:ext cx="3112110" cy="203203"/>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r>
              <a:rPr lang="en-GB" sz="80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Copyright © 2023 All rights reserved.</a:t>
            </a:r>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4" name="TextBox 25">
            <a:extLst>
              <a:ext uri="{FF2B5EF4-FFF2-40B4-BE49-F238E27FC236}">
                <a16:creationId xmlns:a16="http://schemas.microsoft.com/office/drawing/2014/main" id="{2993AF93-5C4D-06E3-95C9-81B423340839}"/>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2037250294"/>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OK_content">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212790736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2" name="Picture Placeholder 2">
            <a:extLst>
              <a:ext uri="{FF2B5EF4-FFF2-40B4-BE49-F238E27FC236}">
                <a16:creationId xmlns:a16="http://schemas.microsoft.com/office/drawing/2014/main" id="{82F1D4E8-3401-21C3-350F-261805FCFF01}"/>
              </a:ext>
            </a:extLst>
          </p:cNvPr>
          <p:cNvSpPr>
            <a:spLocks noGrp="1"/>
          </p:cNvSpPr>
          <p:nvPr>
            <p:ph type="pic" sz="quarter" idx="13" hasCustomPrompt="1"/>
          </p:nvPr>
        </p:nvSpPr>
        <p:spPr>
          <a:xfrm>
            <a:off x="6840071" y="0"/>
            <a:ext cx="5351929" cy="6858000"/>
          </a:xfrm>
          <a:solidFill>
            <a:schemeClr val="accent1"/>
          </a:solidFill>
        </p:spPr>
        <p:txBody>
          <a:bodyPr anchor="ctr"/>
          <a:lstStyle>
            <a:lvl1pPr algn="ctr">
              <a:defRPr sz="18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Image</a:t>
            </a:r>
          </a:p>
        </p:txBody>
      </p:sp>
      <p:sp>
        <p:nvSpPr>
          <p:cNvPr id="11" name="TextBox 24">
            <a:extLst>
              <a:ext uri="{FF2B5EF4-FFF2-40B4-BE49-F238E27FC236}">
                <a16:creationId xmlns:a16="http://schemas.microsoft.com/office/drawing/2014/main" id="{DAB4AE32-26BB-8321-7EFA-E42B6212234A}"/>
              </a:ext>
            </a:extLst>
          </p:cNvPr>
          <p:cNvSpPr txBox="1"/>
          <p:nvPr userDrawn="1"/>
        </p:nvSpPr>
        <p:spPr>
          <a:xfrm>
            <a:off x="8317890" y="6482080"/>
            <a:ext cx="3112110" cy="203203"/>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r>
              <a:rPr lang="en-GB" sz="80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Copyright © 2023 All rights reserved.</a:t>
            </a:r>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12" name="TextBox 25">
            <a:extLst>
              <a:ext uri="{FF2B5EF4-FFF2-40B4-BE49-F238E27FC236}">
                <a16:creationId xmlns:a16="http://schemas.microsoft.com/office/drawing/2014/main" id="{D1BECB90-2EFE-871B-2CB3-E5569A79DFCE}"/>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Tree>
    <p:extLst>
      <p:ext uri="{BB962C8B-B14F-4D97-AF65-F5344CB8AC3E}">
        <p14:creationId xmlns:p14="http://schemas.microsoft.com/office/powerpoint/2010/main" val="3588300715"/>
      </p:ext>
    </p:extLst>
  </p:cSld>
  <p:clrMapOvr>
    <a:masterClrMapping/>
  </p:clrMapOvr>
  <p:extLst>
    <p:ext uri="{DCECCB84-F9BA-43D5-87BE-67443E8EF086}">
      <p15:sldGuideLst xmlns:p15="http://schemas.microsoft.com/office/powerpoint/2012/main">
        <p15:guide id="1" pos="4112">
          <p15:clr>
            <a:srgbClr val="FBAE40"/>
          </p15:clr>
        </p15:guide>
        <p15:guide id="2" pos="44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K_content">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212790736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3" imgW="317" imgH="318" progId="TCLayout.ActiveDocument.1">
                  <p:embed/>
                </p:oleObj>
              </mc:Choice>
              <mc:Fallback>
                <p:oleObj name="think-cell Slide"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2" name="Picture Placeholder 2">
            <a:extLst>
              <a:ext uri="{FF2B5EF4-FFF2-40B4-BE49-F238E27FC236}">
                <a16:creationId xmlns:a16="http://schemas.microsoft.com/office/drawing/2014/main" id="{82F1D4E8-3401-21C3-350F-261805FCFF01}"/>
              </a:ext>
            </a:extLst>
          </p:cNvPr>
          <p:cNvSpPr>
            <a:spLocks noGrp="1"/>
          </p:cNvSpPr>
          <p:nvPr>
            <p:ph type="pic" sz="quarter" idx="13" hasCustomPrompt="1"/>
          </p:nvPr>
        </p:nvSpPr>
        <p:spPr>
          <a:xfrm>
            <a:off x="6840071" y="0"/>
            <a:ext cx="5351929" cy="6858000"/>
          </a:xfrm>
          <a:solidFill>
            <a:schemeClr val="accent1"/>
          </a:solidFill>
        </p:spPr>
        <p:txBody>
          <a:bodyPr anchor="ctr"/>
          <a:lstStyle>
            <a:lvl1pPr algn="ctr">
              <a:defRPr sz="18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Image</a:t>
            </a:r>
          </a:p>
        </p:txBody>
      </p:sp>
      <p:sp>
        <p:nvSpPr>
          <p:cNvPr id="11" name="TextBox 24">
            <a:extLst>
              <a:ext uri="{FF2B5EF4-FFF2-40B4-BE49-F238E27FC236}">
                <a16:creationId xmlns:a16="http://schemas.microsoft.com/office/drawing/2014/main" id="{DAB4AE32-26BB-8321-7EFA-E42B6212234A}"/>
              </a:ext>
            </a:extLst>
          </p:cNvPr>
          <p:cNvSpPr txBox="1"/>
          <p:nvPr userDrawn="1"/>
        </p:nvSpPr>
        <p:spPr>
          <a:xfrm>
            <a:off x="8317890" y="6482080"/>
            <a:ext cx="3112110" cy="203203"/>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r>
              <a:rPr lang="en-GB" sz="80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Copyright © 2022 All rights reserved.</a:t>
            </a:r>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12" name="TextBox 25">
            <a:extLst>
              <a:ext uri="{FF2B5EF4-FFF2-40B4-BE49-F238E27FC236}">
                <a16:creationId xmlns:a16="http://schemas.microsoft.com/office/drawing/2014/main" id="{D1BECB90-2EFE-871B-2CB3-E5569A79DFCE}"/>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4" name="TextBox 3">
            <a:extLst>
              <a:ext uri="{FF2B5EF4-FFF2-40B4-BE49-F238E27FC236}">
                <a16:creationId xmlns:a16="http://schemas.microsoft.com/office/drawing/2014/main" id="{43DCA443-41D9-A110-FF4D-63F397473777}"/>
              </a:ext>
            </a:extLst>
          </p:cNvPr>
          <p:cNvSpPr txBox="1"/>
          <p:nvPr userDrawn="1"/>
        </p:nvSpPr>
        <p:spPr>
          <a:xfrm>
            <a:off x="1014153" y="6658495"/>
            <a:ext cx="0" cy="0"/>
          </a:xfrm>
          <a:prstGeom prst="rect">
            <a:avLst/>
          </a:prstGeom>
          <a:noFill/>
        </p:spPr>
        <p:txBody>
          <a:bodyPr wrap="none" lIns="0" tIns="0" rIns="0" bIns="0" rtlCol="0">
            <a:noAutofit/>
          </a:bodyPr>
          <a:lstStyle/>
          <a:p>
            <a:pPr algn="l" defTabSz="228600">
              <a:spcAft>
                <a:spcPts val="1200"/>
              </a:spcAft>
            </a:pPr>
            <a:endParaRPr lang="en-US" noProof="0" dirty="0"/>
          </a:p>
        </p:txBody>
      </p:sp>
      <p:sp>
        <p:nvSpPr>
          <p:cNvPr id="7" name="TextBox 6">
            <a:extLst>
              <a:ext uri="{FF2B5EF4-FFF2-40B4-BE49-F238E27FC236}">
                <a16:creationId xmlns:a16="http://schemas.microsoft.com/office/drawing/2014/main" id="{C7BC3487-3CF4-97B3-21C1-3A6AC9585F10}"/>
              </a:ext>
            </a:extLst>
          </p:cNvPr>
          <p:cNvSpPr txBox="1"/>
          <p:nvPr userDrawn="1"/>
        </p:nvSpPr>
        <p:spPr>
          <a:xfrm>
            <a:off x="1587731" y="6483927"/>
            <a:ext cx="0" cy="0"/>
          </a:xfrm>
          <a:prstGeom prst="rect">
            <a:avLst/>
          </a:prstGeom>
          <a:noFill/>
        </p:spPr>
        <p:txBody>
          <a:bodyPr wrap="none" lIns="0" tIns="0" rIns="0" bIns="0" rtlCol="0">
            <a:noAutofit/>
          </a:bodyPr>
          <a:lstStyle/>
          <a:p>
            <a:pPr algn="l" defTabSz="228600">
              <a:spcAft>
                <a:spcPts val="1200"/>
              </a:spcAft>
            </a:pPr>
            <a:endParaRPr lang="en-US" noProof="0" dirty="0"/>
          </a:p>
        </p:txBody>
      </p:sp>
      <p:sp>
        <p:nvSpPr>
          <p:cNvPr id="8" name="TextBox 7">
            <a:extLst>
              <a:ext uri="{FF2B5EF4-FFF2-40B4-BE49-F238E27FC236}">
                <a16:creationId xmlns:a16="http://schemas.microsoft.com/office/drawing/2014/main" id="{7AA76C5F-6561-A67F-DC56-81BA526FB4CB}"/>
              </a:ext>
            </a:extLst>
          </p:cNvPr>
          <p:cNvSpPr txBox="1"/>
          <p:nvPr userDrawn="1"/>
        </p:nvSpPr>
        <p:spPr>
          <a:xfrm>
            <a:off x="1463040" y="6600305"/>
            <a:ext cx="0" cy="0"/>
          </a:xfrm>
          <a:prstGeom prst="rect">
            <a:avLst/>
          </a:prstGeom>
          <a:noFill/>
        </p:spPr>
        <p:txBody>
          <a:bodyPr wrap="none" lIns="0" tIns="0" rIns="0" bIns="0" rtlCol="0">
            <a:noAutofit/>
          </a:bodyPr>
          <a:lstStyle/>
          <a:p>
            <a:pPr algn="l" defTabSz="228600">
              <a:spcAft>
                <a:spcPts val="1200"/>
              </a:spcAft>
            </a:pPr>
            <a:endParaRPr lang="en-US" noProof="0" dirty="0"/>
          </a:p>
        </p:txBody>
      </p:sp>
    </p:spTree>
    <p:extLst>
      <p:ext uri="{BB962C8B-B14F-4D97-AF65-F5344CB8AC3E}">
        <p14:creationId xmlns:p14="http://schemas.microsoft.com/office/powerpoint/2010/main" val="1129419291"/>
      </p:ext>
    </p:extLst>
  </p:cSld>
  <p:clrMapOvr>
    <a:masterClrMapping/>
  </p:clrMapOvr>
  <p:extLst>
    <p:ext uri="{DCECCB84-F9BA-43D5-87BE-67443E8EF086}">
      <p15:sldGuideLst xmlns:p15="http://schemas.microsoft.com/office/powerpoint/2012/main">
        <p15:guide id="1" pos="4112" userDrawn="1">
          <p15:clr>
            <a:srgbClr val="FBAE40"/>
          </p15:clr>
        </p15:guide>
        <p15:guide id="2" pos="449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Cover">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9B4C446-2D8D-1D11-CD92-343462023C19}"/>
              </a:ext>
            </a:extLst>
          </p:cNvPr>
          <p:cNvGraphicFramePr>
            <a:graphicFrameLocks noChangeAspect="1"/>
          </p:cNvGraphicFramePr>
          <p:nvPr userDrawn="1">
            <p:custDataLst>
              <p:tags r:id="rId1"/>
            </p:custDataLst>
            <p:extLst>
              <p:ext uri="{D42A27DB-BD31-4B8C-83A1-F6EECF244321}">
                <p14:modId xmlns:p14="http://schemas.microsoft.com/office/powerpoint/2010/main" val="23265381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Diapositiva de think-cell" r:id="rId3" imgW="7772400" imgH="10058400" progId="TCLayout.ActiveDocument.1">
                  <p:embed/>
                </p:oleObj>
              </mc:Choice>
              <mc:Fallback>
                <p:oleObj name="Diapositiva de think-cell" r:id="rId3" imgW="7772400" imgH="10058400" progId="TCLayout.ActiveDocument.1">
                  <p:embed/>
                  <p:pic>
                    <p:nvPicPr>
                      <p:cNvPr id="2" name="Object 1" hidden="1">
                        <a:extLst>
                          <a:ext uri="{FF2B5EF4-FFF2-40B4-BE49-F238E27FC236}">
                            <a16:creationId xmlns:a16="http://schemas.microsoft.com/office/drawing/2014/main" id="{99B4C446-2D8D-1D11-CD92-343462023C1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Text Placeholder 8">
            <a:extLst>
              <a:ext uri="{FF2B5EF4-FFF2-40B4-BE49-F238E27FC236}">
                <a16:creationId xmlns:a16="http://schemas.microsoft.com/office/drawing/2014/main" id="{4697F97E-5ED0-44CE-8BF2-B61FF13412B3}"/>
              </a:ext>
            </a:extLst>
          </p:cNvPr>
          <p:cNvSpPr>
            <a:spLocks noGrp="1"/>
          </p:cNvSpPr>
          <p:nvPr>
            <p:ph type="body" sz="quarter" idx="14" hasCustomPrompt="1"/>
          </p:nvPr>
        </p:nvSpPr>
        <p:spPr>
          <a:xfrm>
            <a:off x="5678694" y="1520825"/>
            <a:ext cx="4727903" cy="1154074"/>
          </a:xfrm>
          <a:prstGeom prst="rect">
            <a:avLst/>
          </a:prstGeom>
        </p:spPr>
        <p:txBody>
          <a:bodyPr anchor="b"/>
          <a:lstStyle>
            <a:lvl1pPr algn="l">
              <a:lnSpc>
                <a:spcPct val="80000"/>
              </a:lnSpc>
              <a:spcBef>
                <a:spcPts val="0"/>
              </a:spcBef>
              <a:spcAft>
                <a:spcPts val="0"/>
              </a:spcAft>
              <a:defRPr sz="4400" b="1">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Click to edit master file</a:t>
            </a:r>
          </a:p>
        </p:txBody>
      </p:sp>
      <p:sp>
        <p:nvSpPr>
          <p:cNvPr id="29" name="Text Placeholder 6">
            <a:extLst>
              <a:ext uri="{FF2B5EF4-FFF2-40B4-BE49-F238E27FC236}">
                <a16:creationId xmlns:a16="http://schemas.microsoft.com/office/drawing/2014/main" id="{B56F6AFB-C491-4255-BEAD-ED366A6A08DC}"/>
              </a:ext>
            </a:extLst>
          </p:cNvPr>
          <p:cNvSpPr>
            <a:spLocks noGrp="1"/>
          </p:cNvSpPr>
          <p:nvPr>
            <p:ph type="body" sz="quarter" idx="15" hasCustomPrompt="1"/>
          </p:nvPr>
        </p:nvSpPr>
        <p:spPr>
          <a:xfrm>
            <a:off x="5683577" y="3165688"/>
            <a:ext cx="4727903" cy="466756"/>
          </a:xfrm>
          <a:prstGeom prst="rect">
            <a:avLst/>
          </a:prstGeom>
        </p:spPr>
        <p:txBody>
          <a:bodyPr/>
          <a:lstStyle>
            <a:lvl1pPr>
              <a:lnSpc>
                <a:spcPct val="80000"/>
              </a:lnSpc>
              <a:spcAft>
                <a:spcPts val="0"/>
              </a:spcAft>
              <a:defRPr sz="2400" b="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Click to edit master subtitle style</a:t>
            </a:r>
          </a:p>
        </p:txBody>
      </p:sp>
      <p:sp>
        <p:nvSpPr>
          <p:cNvPr id="4" name="Picture Placeholder 2">
            <a:extLst>
              <a:ext uri="{FF2B5EF4-FFF2-40B4-BE49-F238E27FC236}">
                <a16:creationId xmlns:a16="http://schemas.microsoft.com/office/drawing/2014/main" id="{30B82A15-2C6E-69D3-B787-949A464553E6}"/>
              </a:ext>
            </a:extLst>
          </p:cNvPr>
          <p:cNvSpPr>
            <a:spLocks noGrp="1"/>
          </p:cNvSpPr>
          <p:nvPr>
            <p:ph type="pic" sz="quarter" idx="13" hasCustomPrompt="1"/>
          </p:nvPr>
        </p:nvSpPr>
        <p:spPr>
          <a:xfrm>
            <a:off x="0" y="0"/>
            <a:ext cx="5351929" cy="6858000"/>
          </a:xfrm>
          <a:solidFill>
            <a:schemeClr val="accent1"/>
          </a:solidFill>
        </p:spPr>
        <p:txBody>
          <a:bodyPr anchor="ctr"/>
          <a:lstStyle>
            <a:lvl1pPr algn="ctr">
              <a:defRPr sz="18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Image</a:t>
            </a:r>
          </a:p>
        </p:txBody>
      </p:sp>
      <p:cxnSp>
        <p:nvCxnSpPr>
          <p:cNvPr id="7" name="Conector recto 6">
            <a:extLst>
              <a:ext uri="{FF2B5EF4-FFF2-40B4-BE49-F238E27FC236}">
                <a16:creationId xmlns:a16="http://schemas.microsoft.com/office/drawing/2014/main" id="{4CF7FCF0-F776-C2C9-4803-DA8D43688946}"/>
              </a:ext>
            </a:extLst>
          </p:cNvPr>
          <p:cNvCxnSpPr>
            <a:cxnSpLocks/>
          </p:cNvCxnSpPr>
          <p:nvPr userDrawn="1"/>
        </p:nvCxnSpPr>
        <p:spPr>
          <a:xfrm>
            <a:off x="5683577" y="2913529"/>
            <a:ext cx="46315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58AAD7CE-DDD6-732E-B9F5-19087AF0D34E}"/>
              </a:ext>
            </a:extLst>
          </p:cNvPr>
          <p:cNvSpPr/>
          <p:nvPr userDrawn="1"/>
        </p:nvSpPr>
        <p:spPr>
          <a:xfrm>
            <a:off x="10406597" y="381000"/>
            <a:ext cx="1404402" cy="624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50" dirty="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Your logo here</a:t>
            </a:r>
          </a:p>
        </p:txBody>
      </p:sp>
      <p:sp>
        <p:nvSpPr>
          <p:cNvPr id="32" name="Rectangle 104">
            <a:extLst>
              <a:ext uri="{FF2B5EF4-FFF2-40B4-BE49-F238E27FC236}">
                <a16:creationId xmlns:a16="http://schemas.microsoft.com/office/drawing/2014/main" id="{FFE04BA0-A5F1-E5DE-52DC-63A51535E8A2}"/>
              </a:ext>
            </a:extLst>
          </p:cNvPr>
          <p:cNvSpPr/>
          <p:nvPr userDrawn="1"/>
        </p:nvSpPr>
        <p:spPr>
          <a:xfrm>
            <a:off x="5273072" y="1520826"/>
            <a:ext cx="159540" cy="115407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1991" tIns="485937" rtlCol="0" anchor="t"/>
          <a:lstStyle/>
          <a:p>
            <a:pPr defTabSz="914263"/>
            <a:endParaRPr lang="en-GB" sz="10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3821885991"/>
      </p:ext>
    </p:extLst>
  </p:cSld>
  <p:clrMapOvr>
    <a:masterClrMapping/>
  </p:clrMapOvr>
  <p:extLst>
    <p:ext uri="{DCECCB84-F9BA-43D5-87BE-67443E8EF086}">
      <p15:sldGuideLst xmlns:p15="http://schemas.microsoft.com/office/powerpoint/2012/main">
        <p15:guide id="1" pos="3386">
          <p15:clr>
            <a:srgbClr val="FBAE40"/>
          </p15:clr>
        </p15:guide>
        <p15:guide id="2" pos="3568">
          <p15:clr>
            <a:srgbClr val="FBAE40"/>
          </p15:clr>
        </p15:guide>
        <p15:guide id="3" pos="318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K_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1305037196"/>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Footer Placeholder 5">
            <a:extLst>
              <a:ext uri="{FF2B5EF4-FFF2-40B4-BE49-F238E27FC236}">
                <a16:creationId xmlns:a16="http://schemas.microsoft.com/office/drawing/2014/main" id="{454F5C2C-AC0A-7D7F-CF6B-2E2F67252663}"/>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Tree>
    <p:extLst>
      <p:ext uri="{BB962C8B-B14F-4D97-AF65-F5344CB8AC3E}">
        <p14:creationId xmlns:p14="http://schemas.microsoft.com/office/powerpoint/2010/main" val="2609445056"/>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OK_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3946528837"/>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Marcador de texto 6">
            <a:extLst>
              <a:ext uri="{FF2B5EF4-FFF2-40B4-BE49-F238E27FC236}">
                <a16:creationId xmlns:a16="http://schemas.microsoft.com/office/drawing/2014/main" id="{DBA6997E-A205-56C9-2D6E-F0AEED93B268}"/>
              </a:ext>
            </a:extLst>
          </p:cNvPr>
          <p:cNvSpPr>
            <a:spLocks noGrp="1"/>
          </p:cNvSpPr>
          <p:nvPr>
            <p:ph type="body" sz="quarter" idx="15"/>
          </p:nvPr>
        </p:nvSpPr>
        <p:spPr>
          <a:xfrm>
            <a:off x="371475" y="1520825"/>
            <a:ext cx="11449050" cy="4787900"/>
          </a:xfrm>
        </p:spPr>
        <p:txBody>
          <a:bodyPr/>
          <a:lstStyle>
            <a:lvl1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8" name="Footer Placeholder 5">
            <a:extLst>
              <a:ext uri="{FF2B5EF4-FFF2-40B4-BE49-F238E27FC236}">
                <a16:creationId xmlns:a16="http://schemas.microsoft.com/office/drawing/2014/main" id="{F928C5C6-FF4B-B5D0-4EE6-2D88C88132CA}"/>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Tree>
    <p:extLst>
      <p:ext uri="{BB962C8B-B14F-4D97-AF65-F5344CB8AC3E}">
        <p14:creationId xmlns:p14="http://schemas.microsoft.com/office/powerpoint/2010/main" val="3597413618"/>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OK_content">
    <p:bg>
      <p:bgPr>
        <a:gradFill>
          <a:gsLst>
            <a:gs pos="0">
              <a:schemeClr val="tx2"/>
            </a:gs>
            <a:gs pos="99000">
              <a:schemeClr val="accent1"/>
            </a:gs>
          </a:gsLst>
          <a:lin ang="2700000" scaled="0"/>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919E17-A30C-1C10-86B5-32F0E9F3C71B}"/>
              </a:ext>
            </a:extLst>
          </p:cNvPr>
          <p:cNvGraphicFramePr>
            <a:graphicFrameLocks noChangeAspect="1"/>
          </p:cNvGraphicFramePr>
          <p:nvPr userDrawn="1">
            <p:custDataLst>
              <p:tags r:id="rId1"/>
            </p:custDataLst>
            <p:extLst>
              <p:ext uri="{D42A27DB-BD31-4B8C-83A1-F6EECF244321}">
                <p14:modId xmlns:p14="http://schemas.microsoft.com/office/powerpoint/2010/main" val="3308201933"/>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3" imgW="317" imgH="318" progId="TCLayout.ActiveDocument.1">
                  <p:embed/>
                </p:oleObj>
              </mc:Choice>
              <mc:Fallback>
                <p:oleObj name="Diapositiva de think-cell" r:id="rId3" imgW="317" imgH="318" progId="TCLayout.ActiveDocument.1">
                  <p:embed/>
                  <p:pic>
                    <p:nvPicPr>
                      <p:cNvPr id="3" name="Object 2" hidden="1">
                        <a:extLst>
                          <a:ext uri="{FF2B5EF4-FFF2-40B4-BE49-F238E27FC236}">
                            <a16:creationId xmlns:a16="http://schemas.microsoft.com/office/drawing/2014/main" id="{38919E17-A30C-1C10-86B5-32F0E9F3C71B}"/>
                          </a:ext>
                        </a:extLst>
                      </p:cNvPr>
                      <p:cNvPicPr/>
                      <p:nvPr/>
                    </p:nvPicPr>
                    <p:blipFill>
                      <a:blip r:embed="rId4"/>
                      <a:stretch>
                        <a:fillRect/>
                      </a:stretch>
                    </p:blipFill>
                    <p:spPr>
                      <a:xfrm>
                        <a:off x="794" y="794"/>
                        <a:ext cx="794" cy="794"/>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4D1BC210-4595-4FCE-91B3-FF9F214DD640}"/>
              </a:ext>
            </a:extLst>
          </p:cNvPr>
          <p:cNvSpPr>
            <a:spLocks noGrp="1"/>
          </p:cNvSpPr>
          <p:nvPr>
            <p:ph type="body" sz="quarter" idx="14" hasCustomPrompt="1"/>
          </p:nvPr>
        </p:nvSpPr>
        <p:spPr>
          <a:xfrm>
            <a:off x="385762" y="802298"/>
            <a:ext cx="11418888" cy="576263"/>
          </a:xfrm>
          <a:prstGeom prst="rect">
            <a:avLst/>
          </a:prstGeom>
        </p:spPr>
        <p:txBody>
          <a:bodyPr/>
          <a:lstStyle>
            <a:lvl1pPr>
              <a:defRPr sz="1800" b="0">
                <a:solidFill>
                  <a:schemeClr val="bg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pPr lvl="0"/>
            <a:r>
              <a:rPr lang="en-US" dirty="0"/>
              <a:t>Subtitle</a:t>
            </a:r>
          </a:p>
        </p:txBody>
      </p:sp>
      <p:sp>
        <p:nvSpPr>
          <p:cNvPr id="6" name="Title 2">
            <a:extLst>
              <a:ext uri="{FF2B5EF4-FFF2-40B4-BE49-F238E27FC236}">
                <a16:creationId xmlns:a16="http://schemas.microsoft.com/office/drawing/2014/main" id="{A6323E3F-9150-4F6F-8C88-F81C3F5A7134}"/>
              </a:ext>
            </a:extLst>
          </p:cNvPr>
          <p:cNvSpPr>
            <a:spLocks noGrp="1"/>
          </p:cNvSpPr>
          <p:nvPr>
            <p:ph type="title" hasCustomPrompt="1"/>
          </p:nvPr>
        </p:nvSpPr>
        <p:spPr>
          <a:xfrm>
            <a:off x="384174" y="381000"/>
            <a:ext cx="11420475" cy="485775"/>
          </a:xfrm>
          <a:prstGeom prst="rect">
            <a:avLst/>
          </a:prstGeom>
        </p:spPr>
        <p:txBody>
          <a:bodyPr vert="horz"/>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stStyle>
          <a:p>
            <a:r>
              <a:rPr lang="en-US" dirty="0"/>
              <a:t>Template - [type of slide]</a:t>
            </a:r>
          </a:p>
        </p:txBody>
      </p:sp>
      <p:sp>
        <p:nvSpPr>
          <p:cNvPr id="7" name="Marcador de texto 6">
            <a:extLst>
              <a:ext uri="{FF2B5EF4-FFF2-40B4-BE49-F238E27FC236}">
                <a16:creationId xmlns:a16="http://schemas.microsoft.com/office/drawing/2014/main" id="{DBA6997E-A205-56C9-2D6E-F0AEED93B268}"/>
              </a:ext>
            </a:extLst>
          </p:cNvPr>
          <p:cNvSpPr>
            <a:spLocks noGrp="1"/>
          </p:cNvSpPr>
          <p:nvPr>
            <p:ph type="body" sz="quarter" idx="15"/>
          </p:nvPr>
        </p:nvSpPr>
        <p:spPr>
          <a:xfrm>
            <a:off x="371475" y="1520825"/>
            <a:ext cx="11449050" cy="4787900"/>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2" name="TextBox 24">
            <a:extLst>
              <a:ext uri="{FF2B5EF4-FFF2-40B4-BE49-F238E27FC236}">
                <a16:creationId xmlns:a16="http://schemas.microsoft.com/office/drawing/2014/main" id="{2E127877-A0ED-018C-7E13-AE841D1B1F94}"/>
              </a:ext>
            </a:extLst>
          </p:cNvPr>
          <p:cNvSpPr txBox="1"/>
          <p:nvPr userDrawn="1"/>
        </p:nvSpPr>
        <p:spPr>
          <a:xfrm>
            <a:off x="8317890" y="6482080"/>
            <a:ext cx="3112110" cy="203203"/>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r>
              <a:rPr lang="en-GB" sz="80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Copyright © 2022 All rights reserved.</a:t>
            </a:r>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4" name="TextBox 25">
            <a:extLst>
              <a:ext uri="{FF2B5EF4-FFF2-40B4-BE49-F238E27FC236}">
                <a16:creationId xmlns:a16="http://schemas.microsoft.com/office/drawing/2014/main" id="{2993AF93-5C4D-06E3-95C9-81B423340839}"/>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bg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860379289"/>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8.xml"/><Relationship Id="rId7" Type="http://schemas.openxmlformats.org/officeDocument/2006/relationships/tags" Target="../tags/tag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3.PNG"/><Relationship Id="rId4" Type="http://schemas.openxmlformats.org/officeDocument/2006/relationships/slideLayout" Target="../slideLayouts/slideLayout9.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3.PNG"/><Relationship Id="rId5" Type="http://schemas.openxmlformats.org/officeDocument/2006/relationships/slideLayout" Target="../slideLayouts/slideLayout15.xml"/><Relationship Id="rId10" Type="http://schemas.openxmlformats.org/officeDocument/2006/relationships/image" Target="../media/image1.emf"/><Relationship Id="rId4" Type="http://schemas.openxmlformats.org/officeDocument/2006/relationships/slideLayout" Target="../slideLayouts/slideLayout14.xml"/><Relationship Id="rId9" Type="http://schemas.openxmlformats.org/officeDocument/2006/relationships/oleObject" Target="../embeddings/oleObject1.bin"/></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0.xml"/><Relationship Id="rId3" Type="http://schemas.openxmlformats.org/officeDocument/2006/relationships/slideLayout" Target="../slideLayouts/slideLayout19.xml"/><Relationship Id="rId7"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3.PNG"/><Relationship Id="rId5" Type="http://schemas.openxmlformats.org/officeDocument/2006/relationships/slideLayout" Target="../slideLayouts/slideLayout21.xml"/><Relationship Id="rId10" Type="http://schemas.openxmlformats.org/officeDocument/2006/relationships/image" Target="../media/image1.emf"/><Relationship Id="rId4" Type="http://schemas.openxmlformats.org/officeDocument/2006/relationships/slideLayout" Target="../slideLayouts/slideLayout20.xml"/><Relationship Id="rId9" Type="http://schemas.openxmlformats.org/officeDocument/2006/relationships/oleObject" Target="../embeddings/oleObject1.bin"/></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7.xml"/><Relationship Id="rId3" Type="http://schemas.openxmlformats.org/officeDocument/2006/relationships/slideLayout" Target="../slideLayouts/slideLayout25.xml"/><Relationship Id="rId7"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PNG"/><Relationship Id="rId5" Type="http://schemas.openxmlformats.org/officeDocument/2006/relationships/slideLayout" Target="../slideLayouts/slideLayout27.xml"/><Relationship Id="rId10" Type="http://schemas.openxmlformats.org/officeDocument/2006/relationships/image" Target="../media/image1.emf"/><Relationship Id="rId4" Type="http://schemas.openxmlformats.org/officeDocument/2006/relationships/slideLayout" Target="../slideLayouts/slideLayout26.xml"/><Relationship Id="rId9" Type="http://schemas.openxmlformats.org/officeDocument/2006/relationships/oleObject" Target="../embeddings/oleObject1.bin"/></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3.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emf"/><Relationship Id="rId5" Type="http://schemas.openxmlformats.org/officeDocument/2006/relationships/slideLayout" Target="../slideLayouts/slideLayout33.xml"/><Relationship Id="rId10" Type="http://schemas.openxmlformats.org/officeDocument/2006/relationships/oleObject" Target="../embeddings/oleObject1.bin"/><Relationship Id="rId4" Type="http://schemas.openxmlformats.org/officeDocument/2006/relationships/slideLayout" Target="../slideLayouts/slideLayout32.xml"/><Relationship Id="rId9" Type="http://schemas.openxmlformats.org/officeDocument/2006/relationships/tags" Target="../tags/tag34.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3.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emf"/><Relationship Id="rId5" Type="http://schemas.openxmlformats.org/officeDocument/2006/relationships/slideLayout" Target="../slideLayouts/slideLayout40.xml"/><Relationship Id="rId10" Type="http://schemas.openxmlformats.org/officeDocument/2006/relationships/oleObject" Target="../embeddings/oleObject1.bin"/><Relationship Id="rId4" Type="http://schemas.openxmlformats.org/officeDocument/2006/relationships/slideLayout" Target="../slideLayouts/slideLayout39.xml"/><Relationship Id="rId9" Type="http://schemas.openxmlformats.org/officeDocument/2006/relationships/tags" Target="../tags/tag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9024E93-9080-0DCF-3BF4-A70CB8A88582}"/>
              </a:ext>
            </a:extLst>
          </p:cNvPr>
          <p:cNvGraphicFramePr>
            <a:graphicFrameLocks noChangeAspect="1"/>
          </p:cNvGraphicFramePr>
          <p:nvPr userDrawn="1">
            <p:custDataLst>
              <p:tags r:id="rId7"/>
            </p:custDataLst>
            <p:extLst>
              <p:ext uri="{D42A27DB-BD31-4B8C-83A1-F6EECF244321}">
                <p14:modId xmlns:p14="http://schemas.microsoft.com/office/powerpoint/2010/main" val="4058538582"/>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8" imgW="317" imgH="318" progId="TCLayout.ActiveDocument.1">
                  <p:embed/>
                </p:oleObj>
              </mc:Choice>
              <mc:Fallback>
                <p:oleObj name="think-cell Slide" r:id="rId8" imgW="317" imgH="318" progId="TCLayout.ActiveDocument.1">
                  <p:embed/>
                  <p:pic>
                    <p:nvPicPr>
                      <p:cNvPr id="9" name="Object 8" hidden="1">
                        <a:extLst>
                          <a:ext uri="{FF2B5EF4-FFF2-40B4-BE49-F238E27FC236}">
                            <a16:creationId xmlns:a16="http://schemas.microsoft.com/office/drawing/2014/main" id="{99024E93-9080-0DCF-3BF4-A70CB8A88582}"/>
                          </a:ext>
                        </a:extLst>
                      </p:cNvPr>
                      <p:cNvPicPr/>
                      <p:nvPr/>
                    </p:nvPicPr>
                    <p:blipFill>
                      <a:blip r:embed="rId9"/>
                      <a:stretch>
                        <a:fillRect/>
                      </a:stretch>
                    </p:blipFill>
                    <p:spPr>
                      <a:xfrm>
                        <a:off x="794" y="794"/>
                        <a:ext cx="794" cy="794"/>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A54DE5B9-F305-CC4E-9A6A-0DC78956D275}"/>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tx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tx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2" name="Title Placeholder 1">
            <a:extLst>
              <a:ext uri="{FF2B5EF4-FFF2-40B4-BE49-F238E27FC236}">
                <a16:creationId xmlns:a16="http://schemas.microsoft.com/office/drawing/2014/main" id="{567A189F-CDB6-4881-855E-11E780CE46B1}"/>
              </a:ext>
            </a:extLst>
          </p:cNvPr>
          <p:cNvSpPr>
            <a:spLocks noGrp="1"/>
          </p:cNvSpPr>
          <p:nvPr userDrawn="1">
            <p:ph type="title"/>
          </p:nvPr>
        </p:nvSpPr>
        <p:spPr>
          <a:xfrm>
            <a:off x="371475" y="390525"/>
            <a:ext cx="11449050" cy="990601"/>
          </a:xfrm>
          <a:prstGeom prst="rect">
            <a:avLst/>
          </a:prstGeom>
        </p:spPr>
        <p:txBody>
          <a:bodyPr vert="horz" lIns="0" tIns="0" rIns="0" bIns="0" rtlCol="0" anchor="t">
            <a:noAutofit/>
          </a:bodyPr>
          <a:lstStyle/>
          <a:p>
            <a:r>
              <a:rPr lang="en-US" dirty="0"/>
              <a:t>Template - [type of slide]</a:t>
            </a:r>
          </a:p>
        </p:txBody>
      </p:sp>
      <p:sp>
        <p:nvSpPr>
          <p:cNvPr id="3" name="Text Placeholder 2">
            <a:extLst>
              <a:ext uri="{FF2B5EF4-FFF2-40B4-BE49-F238E27FC236}">
                <a16:creationId xmlns:a16="http://schemas.microsoft.com/office/drawing/2014/main" id="{6D78F67F-4953-4937-B393-889106DBC906}"/>
              </a:ext>
            </a:extLst>
          </p:cNvPr>
          <p:cNvSpPr>
            <a:spLocks noGrp="1"/>
          </p:cNvSpPr>
          <p:nvPr userDrawn="1">
            <p:ph type="body" idx="1"/>
          </p:nvPr>
        </p:nvSpPr>
        <p:spPr>
          <a:xfrm>
            <a:off x="371475" y="1520825"/>
            <a:ext cx="11449050" cy="4791075"/>
          </a:xfrm>
          <a:prstGeom prst="rect">
            <a:avLst/>
          </a:prstGeom>
        </p:spPr>
        <p:txBody>
          <a:bodyPr vert="horz" lIns="0" tIns="0" rIns="0" bIns="0" rtlCol="0">
            <a:noAutofit/>
          </a:bodyPr>
          <a:lstStyle/>
          <a:p>
            <a:pPr lvl="0"/>
            <a:r>
              <a:rPr lang="en-US" dirty="0"/>
              <a:t>First level (copy 20pt)</a:t>
            </a:r>
          </a:p>
          <a:p>
            <a:pPr lvl="1"/>
            <a:r>
              <a:rPr lang="en-US" dirty="0"/>
              <a:t>Second level (bullet 20pt)</a:t>
            </a:r>
          </a:p>
          <a:p>
            <a:pPr lvl="2"/>
            <a:r>
              <a:rPr lang="en-US" dirty="0"/>
              <a:t>Third level (bullet 20pt)</a:t>
            </a:r>
          </a:p>
          <a:p>
            <a:pPr lvl="3"/>
            <a:r>
              <a:rPr lang="en-US" dirty="0"/>
              <a:t>Fourth level (bullet 18pt)</a:t>
            </a:r>
          </a:p>
          <a:p>
            <a:pPr lvl="4"/>
            <a:r>
              <a:rPr lang="en-US" dirty="0"/>
              <a:t>Fifth level (bullet 18pt)</a:t>
            </a:r>
          </a:p>
          <a:p>
            <a:pPr lvl="5"/>
            <a:r>
              <a:rPr lang="en-US" dirty="0"/>
              <a:t>Sixth level (copy 16pt)</a:t>
            </a:r>
          </a:p>
          <a:p>
            <a:pPr lvl="6"/>
            <a:r>
              <a:rPr lang="en-US" dirty="0"/>
              <a:t>Seventh level (small copy 12pt)</a:t>
            </a:r>
          </a:p>
          <a:p>
            <a:pPr lvl="7"/>
            <a:r>
              <a:rPr lang="en-US" dirty="0"/>
              <a:t>EIGHT LEVEL (DESCRIPTOR 10PT)</a:t>
            </a:r>
          </a:p>
          <a:p>
            <a:pPr lvl="8"/>
            <a:r>
              <a:rPr lang="en-US" dirty="0"/>
              <a:t>Ninth level (footer 8pt)</a:t>
            </a:r>
          </a:p>
        </p:txBody>
      </p:sp>
      <p:sp>
        <p:nvSpPr>
          <p:cNvPr id="6" name="Footer Placeholder 5">
            <a:extLst>
              <a:ext uri="{FF2B5EF4-FFF2-40B4-BE49-F238E27FC236}">
                <a16:creationId xmlns:a16="http://schemas.microsoft.com/office/drawing/2014/main" id="{B43201D0-8105-DA4D-44A8-65FF28A41971}"/>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Tree>
    <p:extLst>
      <p:ext uri="{BB962C8B-B14F-4D97-AF65-F5344CB8AC3E}">
        <p14:creationId xmlns:p14="http://schemas.microsoft.com/office/powerpoint/2010/main" val="657117285"/>
      </p:ext>
    </p:extLst>
  </p:cSld>
  <p:clrMap bg1="lt1" tx1="dk1" bg2="lt2" tx2="dk2" accent1="accent1" accent2="accent2" accent3="accent3" accent4="accent4" accent5="accent5" accent6="accent6" hlink="hlink" folHlink="folHlink"/>
  <p:sldLayoutIdLst>
    <p:sldLayoutId id="2147483951" r:id="rId1"/>
    <p:sldLayoutId id="2147483959" r:id="rId2"/>
    <p:sldLayoutId id="2147483995" r:id="rId3"/>
    <p:sldLayoutId id="2147483996" r:id="rId4"/>
    <p:sldLayoutId id="2147483994" r:id="rId5"/>
  </p:sldLayoutIdLst>
  <p:hf sldNum="0" hdr="0" ftr="0" dt="0"/>
  <p:txStyles>
    <p:titleStyle>
      <a:lvl1pPr algn="l" defTabSz="914217" rtl="0" eaLnBrk="1" latinLnBrk="0" hangingPunct="1">
        <a:lnSpc>
          <a:spcPct val="8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p:titleStyle>
    <p:body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974" userDrawn="1">
          <p15:clr>
            <a:srgbClr val="5ACBF0"/>
          </p15:clr>
        </p15:guide>
        <p15:guide id="6" orient="horz" pos="7994">
          <p15:clr>
            <a:srgbClr val="5ACBF0"/>
          </p15:clr>
        </p15:guide>
        <p15:guide id="7" orient="horz" pos="8153">
          <p15:clr>
            <a:srgbClr val="5ACBF0"/>
          </p15:clr>
        </p15:guide>
        <p15:guide id="8" pos="14916">
          <p15:clr>
            <a:srgbClr val="5ACBF0"/>
          </p15:clr>
        </p15:guide>
        <p15:guide id="10" orient="horz" pos="867" userDrawn="1">
          <p15:clr>
            <a:srgbClr val="F26B43"/>
          </p15:clr>
        </p15:guide>
        <p15:guide id="15" pos="7446" userDrawn="1">
          <p15:clr>
            <a:srgbClr val="F26B43"/>
          </p15:clr>
        </p15:guide>
        <p15:guide id="16" orient="horz" pos="958" userDrawn="1">
          <p15:clr>
            <a:srgbClr val="F26B43"/>
          </p15:clr>
        </p15:guide>
        <p15:guide id="17" orient="horz" pos="232" userDrawn="1">
          <p15:clr>
            <a:srgbClr val="F26B43"/>
          </p15:clr>
        </p15:guide>
        <p15:guide id="19" orient="horz" pos="4156" userDrawn="1">
          <p15:clr>
            <a:srgbClr val="5ACBF0"/>
          </p15:clr>
        </p15:guide>
        <p15:guide id="20" pos="2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9024E93-9080-0DCF-3BF4-A70CB8A88582}"/>
              </a:ext>
            </a:extLst>
          </p:cNvPr>
          <p:cNvGraphicFramePr>
            <a:graphicFrameLocks noChangeAspect="1"/>
          </p:cNvGraphicFramePr>
          <p:nvPr userDrawn="1">
            <p:custDataLst>
              <p:tags r:id="rId7"/>
            </p:custDataLst>
            <p:extLst>
              <p:ext uri="{D42A27DB-BD31-4B8C-83A1-F6EECF244321}">
                <p14:modId xmlns:p14="http://schemas.microsoft.com/office/powerpoint/2010/main" val="4058538582"/>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8" imgW="317" imgH="318" progId="TCLayout.ActiveDocument.1">
                  <p:embed/>
                </p:oleObj>
              </mc:Choice>
              <mc:Fallback>
                <p:oleObj name="Diapositiva de think-cell" r:id="rId8" imgW="317" imgH="318" progId="TCLayout.ActiveDocument.1">
                  <p:embed/>
                  <p:pic>
                    <p:nvPicPr>
                      <p:cNvPr id="9" name="Object 8" hidden="1">
                        <a:extLst>
                          <a:ext uri="{FF2B5EF4-FFF2-40B4-BE49-F238E27FC236}">
                            <a16:creationId xmlns:a16="http://schemas.microsoft.com/office/drawing/2014/main" id="{99024E93-9080-0DCF-3BF4-A70CB8A88582}"/>
                          </a:ext>
                        </a:extLst>
                      </p:cNvPr>
                      <p:cNvPicPr/>
                      <p:nvPr/>
                    </p:nvPicPr>
                    <p:blipFill>
                      <a:blip r:embed="rId9"/>
                      <a:stretch>
                        <a:fillRect/>
                      </a:stretch>
                    </p:blipFill>
                    <p:spPr>
                      <a:xfrm>
                        <a:off x="794" y="794"/>
                        <a:ext cx="794" cy="794"/>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A54DE5B9-F305-CC4E-9A6A-0DC78956D275}"/>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tx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tx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2" name="Title Placeholder 1">
            <a:extLst>
              <a:ext uri="{FF2B5EF4-FFF2-40B4-BE49-F238E27FC236}">
                <a16:creationId xmlns:a16="http://schemas.microsoft.com/office/drawing/2014/main" id="{567A189F-CDB6-4881-855E-11E780CE46B1}"/>
              </a:ext>
            </a:extLst>
          </p:cNvPr>
          <p:cNvSpPr>
            <a:spLocks noGrp="1"/>
          </p:cNvSpPr>
          <p:nvPr userDrawn="1">
            <p:ph type="title"/>
          </p:nvPr>
        </p:nvSpPr>
        <p:spPr>
          <a:xfrm>
            <a:off x="371475" y="390525"/>
            <a:ext cx="11449050" cy="990601"/>
          </a:xfrm>
          <a:prstGeom prst="rect">
            <a:avLst/>
          </a:prstGeom>
        </p:spPr>
        <p:txBody>
          <a:bodyPr vert="horz" lIns="0" tIns="0" rIns="0" bIns="0" rtlCol="0" anchor="t">
            <a:noAutofit/>
          </a:bodyPr>
          <a:lstStyle/>
          <a:p>
            <a:r>
              <a:rPr lang="en-US" dirty="0"/>
              <a:t>Template - [type of slide]</a:t>
            </a:r>
          </a:p>
        </p:txBody>
      </p:sp>
      <p:sp>
        <p:nvSpPr>
          <p:cNvPr id="3" name="Text Placeholder 2">
            <a:extLst>
              <a:ext uri="{FF2B5EF4-FFF2-40B4-BE49-F238E27FC236}">
                <a16:creationId xmlns:a16="http://schemas.microsoft.com/office/drawing/2014/main" id="{6D78F67F-4953-4937-B393-889106DBC906}"/>
              </a:ext>
            </a:extLst>
          </p:cNvPr>
          <p:cNvSpPr>
            <a:spLocks noGrp="1"/>
          </p:cNvSpPr>
          <p:nvPr userDrawn="1">
            <p:ph type="body" idx="1"/>
          </p:nvPr>
        </p:nvSpPr>
        <p:spPr>
          <a:xfrm>
            <a:off x="371475" y="1520825"/>
            <a:ext cx="11449050" cy="4791075"/>
          </a:xfrm>
          <a:prstGeom prst="rect">
            <a:avLst/>
          </a:prstGeom>
        </p:spPr>
        <p:txBody>
          <a:bodyPr vert="horz" lIns="0" tIns="0" rIns="0" bIns="0" rtlCol="0">
            <a:noAutofit/>
          </a:bodyPr>
          <a:lstStyle/>
          <a:p>
            <a:pPr lvl="0"/>
            <a:r>
              <a:rPr lang="en-US" dirty="0"/>
              <a:t>First level (copy 20pt)</a:t>
            </a:r>
          </a:p>
          <a:p>
            <a:pPr lvl="1"/>
            <a:r>
              <a:rPr lang="en-US" dirty="0"/>
              <a:t>Second level (bullet 20pt)</a:t>
            </a:r>
          </a:p>
          <a:p>
            <a:pPr lvl="2"/>
            <a:r>
              <a:rPr lang="en-US" dirty="0"/>
              <a:t>Third level (bullet 20pt)</a:t>
            </a:r>
          </a:p>
          <a:p>
            <a:pPr lvl="3"/>
            <a:r>
              <a:rPr lang="en-US" dirty="0"/>
              <a:t>Fourth level (bullet 18pt)</a:t>
            </a:r>
          </a:p>
          <a:p>
            <a:pPr lvl="4"/>
            <a:r>
              <a:rPr lang="en-US" dirty="0"/>
              <a:t>Fifth level (bullet 18pt)</a:t>
            </a:r>
          </a:p>
          <a:p>
            <a:pPr lvl="5"/>
            <a:r>
              <a:rPr lang="en-US" dirty="0"/>
              <a:t>Sixth level (copy 16pt)</a:t>
            </a:r>
          </a:p>
          <a:p>
            <a:pPr lvl="6"/>
            <a:r>
              <a:rPr lang="en-US" dirty="0"/>
              <a:t>Seventh level (small copy 12pt)</a:t>
            </a:r>
          </a:p>
          <a:p>
            <a:pPr lvl="7"/>
            <a:r>
              <a:rPr lang="en-US" dirty="0"/>
              <a:t>EIGHT LEVEL (DESCRIPTOR 10PT)</a:t>
            </a:r>
          </a:p>
          <a:p>
            <a:pPr lvl="8"/>
            <a:r>
              <a:rPr lang="en-US" dirty="0"/>
              <a:t>Ninth level (footer 8pt)</a:t>
            </a:r>
          </a:p>
        </p:txBody>
      </p:sp>
      <p:sp>
        <p:nvSpPr>
          <p:cNvPr id="6" name="Footer Placeholder 5">
            <a:extLst>
              <a:ext uri="{FF2B5EF4-FFF2-40B4-BE49-F238E27FC236}">
                <a16:creationId xmlns:a16="http://schemas.microsoft.com/office/drawing/2014/main" id="{B43201D0-8105-DA4D-44A8-65FF28A41971}"/>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pic>
        <p:nvPicPr>
          <p:cNvPr id="11" name="Picture 10">
            <a:extLst>
              <a:ext uri="{FF2B5EF4-FFF2-40B4-BE49-F238E27FC236}">
                <a16:creationId xmlns:a16="http://schemas.microsoft.com/office/drawing/2014/main" id="{AC89510E-651D-4C7F-A0B1-B50D77F003F9}"/>
              </a:ext>
            </a:extLst>
          </p:cNvPr>
          <p:cNvPicPr>
            <a:picLocks noChangeAspect="1"/>
          </p:cNvPicPr>
          <p:nvPr userDrawn="1"/>
        </p:nvPicPr>
        <p:blipFill>
          <a:blip r:embed="rId10"/>
          <a:stretch>
            <a:fillRect/>
          </a:stretch>
        </p:blipFill>
        <p:spPr>
          <a:xfrm>
            <a:off x="81257" y="6149739"/>
            <a:ext cx="531486" cy="613253"/>
          </a:xfrm>
          <a:prstGeom prst="rect">
            <a:avLst/>
          </a:prstGeom>
        </p:spPr>
      </p:pic>
    </p:spTree>
    <p:extLst>
      <p:ext uri="{BB962C8B-B14F-4D97-AF65-F5344CB8AC3E}">
        <p14:creationId xmlns:p14="http://schemas.microsoft.com/office/powerpoint/2010/main" val="3070364208"/>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Lst>
  <p:hf sldNum="0" hdr="0" ftr="0" dt="0"/>
  <p:txStyles>
    <p:titleStyle>
      <a:lvl1pPr algn="l" defTabSz="914217" rtl="0" eaLnBrk="1" latinLnBrk="0" hangingPunct="1">
        <a:lnSpc>
          <a:spcPct val="8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p:titleStyle>
    <p:body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974">
          <p15:clr>
            <a:srgbClr val="5ACBF0"/>
          </p15:clr>
        </p15:guide>
        <p15:guide id="6" orient="horz" pos="7994">
          <p15:clr>
            <a:srgbClr val="5ACBF0"/>
          </p15:clr>
        </p15:guide>
        <p15:guide id="7" orient="horz" pos="8153">
          <p15:clr>
            <a:srgbClr val="5ACBF0"/>
          </p15:clr>
        </p15:guide>
        <p15:guide id="8" pos="14916">
          <p15:clr>
            <a:srgbClr val="5ACBF0"/>
          </p15:clr>
        </p15:guide>
        <p15:guide id="10" orient="horz" pos="867">
          <p15:clr>
            <a:srgbClr val="F26B43"/>
          </p15:clr>
        </p15:guide>
        <p15:guide id="15" pos="7446">
          <p15:clr>
            <a:srgbClr val="F26B43"/>
          </p15:clr>
        </p15:guide>
        <p15:guide id="16" orient="horz" pos="958">
          <p15:clr>
            <a:srgbClr val="F26B43"/>
          </p15:clr>
        </p15:guide>
        <p15:guide id="17" orient="horz" pos="232">
          <p15:clr>
            <a:srgbClr val="F26B43"/>
          </p15:clr>
        </p15:guide>
        <p15:guide id="19" orient="horz" pos="4156">
          <p15:clr>
            <a:srgbClr val="5ACBF0"/>
          </p15:clr>
        </p15:guide>
        <p15:guide id="20" pos="23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9024E93-9080-0DCF-3BF4-A70CB8A88582}"/>
              </a:ext>
            </a:extLst>
          </p:cNvPr>
          <p:cNvGraphicFramePr>
            <a:graphicFrameLocks noChangeAspect="1"/>
          </p:cNvGraphicFramePr>
          <p:nvPr userDrawn="1">
            <p:custDataLst>
              <p:tags r:id="rId8"/>
            </p:custDataLst>
            <p:extLst>
              <p:ext uri="{D42A27DB-BD31-4B8C-83A1-F6EECF244321}">
                <p14:modId xmlns:p14="http://schemas.microsoft.com/office/powerpoint/2010/main" val="4058538582"/>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think-cell Slide" r:id="rId9" imgW="317" imgH="318" progId="TCLayout.ActiveDocument.1">
                  <p:embed/>
                </p:oleObj>
              </mc:Choice>
              <mc:Fallback>
                <p:oleObj name="think-cell Slide" r:id="rId9" imgW="317" imgH="318" progId="TCLayout.ActiveDocument.1">
                  <p:embed/>
                  <p:pic>
                    <p:nvPicPr>
                      <p:cNvPr id="9" name="Object 8" hidden="1">
                        <a:extLst>
                          <a:ext uri="{FF2B5EF4-FFF2-40B4-BE49-F238E27FC236}">
                            <a16:creationId xmlns:a16="http://schemas.microsoft.com/office/drawing/2014/main" id="{99024E93-9080-0DCF-3BF4-A70CB8A88582}"/>
                          </a:ext>
                        </a:extLst>
                      </p:cNvPr>
                      <p:cNvPicPr/>
                      <p:nvPr/>
                    </p:nvPicPr>
                    <p:blipFill>
                      <a:blip r:embed="rId10"/>
                      <a:stretch>
                        <a:fillRect/>
                      </a:stretch>
                    </p:blipFill>
                    <p:spPr>
                      <a:xfrm>
                        <a:off x="794" y="794"/>
                        <a:ext cx="794" cy="794"/>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A54DE5B9-F305-CC4E-9A6A-0DC78956D275}"/>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tx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tx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2" name="Title Placeholder 1">
            <a:extLst>
              <a:ext uri="{FF2B5EF4-FFF2-40B4-BE49-F238E27FC236}">
                <a16:creationId xmlns:a16="http://schemas.microsoft.com/office/drawing/2014/main" id="{567A189F-CDB6-4881-855E-11E780CE46B1}"/>
              </a:ext>
            </a:extLst>
          </p:cNvPr>
          <p:cNvSpPr>
            <a:spLocks noGrp="1"/>
          </p:cNvSpPr>
          <p:nvPr userDrawn="1">
            <p:ph type="title"/>
          </p:nvPr>
        </p:nvSpPr>
        <p:spPr>
          <a:xfrm>
            <a:off x="371475" y="390525"/>
            <a:ext cx="11449050" cy="990601"/>
          </a:xfrm>
          <a:prstGeom prst="rect">
            <a:avLst/>
          </a:prstGeom>
        </p:spPr>
        <p:txBody>
          <a:bodyPr vert="horz" lIns="0" tIns="0" rIns="0" bIns="0" rtlCol="0" anchor="t">
            <a:noAutofit/>
          </a:bodyPr>
          <a:lstStyle/>
          <a:p>
            <a:r>
              <a:rPr lang="en-US" dirty="0"/>
              <a:t>Template - [type of slide]</a:t>
            </a:r>
          </a:p>
        </p:txBody>
      </p:sp>
      <p:sp>
        <p:nvSpPr>
          <p:cNvPr id="3" name="Text Placeholder 2">
            <a:extLst>
              <a:ext uri="{FF2B5EF4-FFF2-40B4-BE49-F238E27FC236}">
                <a16:creationId xmlns:a16="http://schemas.microsoft.com/office/drawing/2014/main" id="{6D78F67F-4953-4937-B393-889106DBC906}"/>
              </a:ext>
            </a:extLst>
          </p:cNvPr>
          <p:cNvSpPr>
            <a:spLocks noGrp="1"/>
          </p:cNvSpPr>
          <p:nvPr userDrawn="1">
            <p:ph type="body" idx="1"/>
          </p:nvPr>
        </p:nvSpPr>
        <p:spPr>
          <a:xfrm>
            <a:off x="371475" y="1520825"/>
            <a:ext cx="11449050" cy="4791075"/>
          </a:xfrm>
          <a:prstGeom prst="rect">
            <a:avLst/>
          </a:prstGeom>
        </p:spPr>
        <p:txBody>
          <a:bodyPr vert="horz" lIns="0" tIns="0" rIns="0" bIns="0" rtlCol="0">
            <a:noAutofit/>
          </a:bodyPr>
          <a:lstStyle/>
          <a:p>
            <a:pPr lvl="0"/>
            <a:r>
              <a:rPr lang="en-US" dirty="0"/>
              <a:t>First level (copy 20pt)</a:t>
            </a:r>
          </a:p>
          <a:p>
            <a:pPr lvl="1"/>
            <a:r>
              <a:rPr lang="en-US" dirty="0"/>
              <a:t>Second level (bullet 20pt)</a:t>
            </a:r>
          </a:p>
          <a:p>
            <a:pPr lvl="2"/>
            <a:r>
              <a:rPr lang="en-US" dirty="0"/>
              <a:t>Third level (bullet 20pt)</a:t>
            </a:r>
          </a:p>
          <a:p>
            <a:pPr lvl="3"/>
            <a:r>
              <a:rPr lang="en-US" dirty="0"/>
              <a:t>Fourth level (bullet 18pt)</a:t>
            </a:r>
          </a:p>
          <a:p>
            <a:pPr lvl="4"/>
            <a:r>
              <a:rPr lang="en-US" dirty="0"/>
              <a:t>Fifth level (bullet 18pt)</a:t>
            </a:r>
          </a:p>
          <a:p>
            <a:pPr lvl="5"/>
            <a:r>
              <a:rPr lang="en-US" dirty="0"/>
              <a:t>Sixth level (copy 16pt)</a:t>
            </a:r>
          </a:p>
          <a:p>
            <a:pPr lvl="6"/>
            <a:r>
              <a:rPr lang="en-US" dirty="0"/>
              <a:t>Seventh level (small copy 12pt)</a:t>
            </a:r>
          </a:p>
          <a:p>
            <a:pPr lvl="7"/>
            <a:r>
              <a:rPr lang="en-US" dirty="0"/>
              <a:t>EIGHT LEVEL (DESCRIPTOR 10PT)</a:t>
            </a:r>
          </a:p>
          <a:p>
            <a:pPr lvl="8"/>
            <a:r>
              <a:rPr lang="en-US" dirty="0"/>
              <a:t>Ninth level (footer 8pt)</a:t>
            </a:r>
          </a:p>
        </p:txBody>
      </p:sp>
      <p:sp>
        <p:nvSpPr>
          <p:cNvPr id="6" name="Footer Placeholder 5">
            <a:extLst>
              <a:ext uri="{FF2B5EF4-FFF2-40B4-BE49-F238E27FC236}">
                <a16:creationId xmlns:a16="http://schemas.microsoft.com/office/drawing/2014/main" id="{B43201D0-8105-DA4D-44A8-65FF28A41971}"/>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pic>
        <p:nvPicPr>
          <p:cNvPr id="10" name="Picture 9">
            <a:extLst>
              <a:ext uri="{FF2B5EF4-FFF2-40B4-BE49-F238E27FC236}">
                <a16:creationId xmlns:a16="http://schemas.microsoft.com/office/drawing/2014/main" id="{FE4A93A1-A78D-4838-AD6C-DD2FB7C9EC04}"/>
              </a:ext>
            </a:extLst>
          </p:cNvPr>
          <p:cNvPicPr>
            <a:picLocks noChangeAspect="1"/>
          </p:cNvPicPr>
          <p:nvPr userDrawn="1"/>
        </p:nvPicPr>
        <p:blipFill>
          <a:blip r:embed="rId11"/>
          <a:stretch>
            <a:fillRect/>
          </a:stretch>
        </p:blipFill>
        <p:spPr>
          <a:xfrm>
            <a:off x="81257" y="6149739"/>
            <a:ext cx="531486" cy="613253"/>
          </a:xfrm>
          <a:prstGeom prst="rect">
            <a:avLst/>
          </a:prstGeom>
        </p:spPr>
      </p:pic>
    </p:spTree>
    <p:extLst>
      <p:ext uri="{BB962C8B-B14F-4D97-AF65-F5344CB8AC3E}">
        <p14:creationId xmlns:p14="http://schemas.microsoft.com/office/powerpoint/2010/main" val="1062126388"/>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39" r:id="rId6"/>
  </p:sldLayoutIdLst>
  <p:hf sldNum="0" hdr="0" ftr="0" dt="0"/>
  <p:txStyles>
    <p:titleStyle>
      <a:lvl1pPr algn="l" defTabSz="914217" rtl="0" eaLnBrk="1" latinLnBrk="0" hangingPunct="1">
        <a:lnSpc>
          <a:spcPct val="8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p:titleStyle>
    <p:body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974">
          <p15:clr>
            <a:srgbClr val="5ACBF0"/>
          </p15:clr>
        </p15:guide>
        <p15:guide id="6" orient="horz" pos="7994">
          <p15:clr>
            <a:srgbClr val="5ACBF0"/>
          </p15:clr>
        </p15:guide>
        <p15:guide id="7" orient="horz" pos="8153">
          <p15:clr>
            <a:srgbClr val="5ACBF0"/>
          </p15:clr>
        </p15:guide>
        <p15:guide id="8" pos="14916">
          <p15:clr>
            <a:srgbClr val="5ACBF0"/>
          </p15:clr>
        </p15:guide>
        <p15:guide id="10" orient="horz" pos="867">
          <p15:clr>
            <a:srgbClr val="F26B43"/>
          </p15:clr>
        </p15:guide>
        <p15:guide id="15" pos="7446">
          <p15:clr>
            <a:srgbClr val="F26B43"/>
          </p15:clr>
        </p15:guide>
        <p15:guide id="16" orient="horz" pos="958">
          <p15:clr>
            <a:srgbClr val="F26B43"/>
          </p15:clr>
        </p15:guide>
        <p15:guide id="17" orient="horz" pos="232">
          <p15:clr>
            <a:srgbClr val="F26B43"/>
          </p15:clr>
        </p15:guide>
        <p15:guide id="19" orient="horz" pos="4156">
          <p15:clr>
            <a:srgbClr val="5ACBF0"/>
          </p15:clr>
        </p15:guide>
        <p15:guide id="20" pos="23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9024E93-9080-0DCF-3BF4-A70CB8A88582}"/>
              </a:ext>
            </a:extLst>
          </p:cNvPr>
          <p:cNvGraphicFramePr>
            <a:graphicFrameLocks noChangeAspect="1"/>
          </p:cNvGraphicFramePr>
          <p:nvPr userDrawn="1">
            <p:custDataLst>
              <p:tags r:id="rId8"/>
            </p:custDataLst>
            <p:extLst>
              <p:ext uri="{D42A27DB-BD31-4B8C-83A1-F6EECF244321}">
                <p14:modId xmlns:p14="http://schemas.microsoft.com/office/powerpoint/2010/main" val="4058538582"/>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9" imgW="317" imgH="318" progId="TCLayout.ActiveDocument.1">
                  <p:embed/>
                </p:oleObj>
              </mc:Choice>
              <mc:Fallback>
                <p:oleObj name="Diapositiva de think-cell" r:id="rId9" imgW="317" imgH="318" progId="TCLayout.ActiveDocument.1">
                  <p:embed/>
                  <p:pic>
                    <p:nvPicPr>
                      <p:cNvPr id="9" name="Object 8" hidden="1">
                        <a:extLst>
                          <a:ext uri="{FF2B5EF4-FFF2-40B4-BE49-F238E27FC236}">
                            <a16:creationId xmlns:a16="http://schemas.microsoft.com/office/drawing/2014/main" id="{99024E93-9080-0DCF-3BF4-A70CB8A88582}"/>
                          </a:ext>
                        </a:extLst>
                      </p:cNvPr>
                      <p:cNvPicPr/>
                      <p:nvPr/>
                    </p:nvPicPr>
                    <p:blipFill>
                      <a:blip r:embed="rId10"/>
                      <a:stretch>
                        <a:fillRect/>
                      </a:stretch>
                    </p:blipFill>
                    <p:spPr>
                      <a:xfrm>
                        <a:off x="794" y="794"/>
                        <a:ext cx="794" cy="794"/>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A54DE5B9-F305-CC4E-9A6A-0DC78956D275}"/>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tx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tx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2" name="Title Placeholder 1">
            <a:extLst>
              <a:ext uri="{FF2B5EF4-FFF2-40B4-BE49-F238E27FC236}">
                <a16:creationId xmlns:a16="http://schemas.microsoft.com/office/drawing/2014/main" id="{567A189F-CDB6-4881-855E-11E780CE46B1}"/>
              </a:ext>
            </a:extLst>
          </p:cNvPr>
          <p:cNvSpPr>
            <a:spLocks noGrp="1"/>
          </p:cNvSpPr>
          <p:nvPr userDrawn="1">
            <p:ph type="title"/>
          </p:nvPr>
        </p:nvSpPr>
        <p:spPr>
          <a:xfrm>
            <a:off x="371475" y="390525"/>
            <a:ext cx="11449050" cy="990601"/>
          </a:xfrm>
          <a:prstGeom prst="rect">
            <a:avLst/>
          </a:prstGeom>
        </p:spPr>
        <p:txBody>
          <a:bodyPr vert="horz" lIns="0" tIns="0" rIns="0" bIns="0" rtlCol="0" anchor="t">
            <a:noAutofit/>
          </a:bodyPr>
          <a:lstStyle/>
          <a:p>
            <a:r>
              <a:rPr lang="en-US" dirty="0"/>
              <a:t>Template - [type of slide]</a:t>
            </a:r>
          </a:p>
        </p:txBody>
      </p:sp>
      <p:sp>
        <p:nvSpPr>
          <p:cNvPr id="3" name="Text Placeholder 2">
            <a:extLst>
              <a:ext uri="{FF2B5EF4-FFF2-40B4-BE49-F238E27FC236}">
                <a16:creationId xmlns:a16="http://schemas.microsoft.com/office/drawing/2014/main" id="{6D78F67F-4953-4937-B393-889106DBC906}"/>
              </a:ext>
            </a:extLst>
          </p:cNvPr>
          <p:cNvSpPr>
            <a:spLocks noGrp="1"/>
          </p:cNvSpPr>
          <p:nvPr userDrawn="1">
            <p:ph type="body" idx="1"/>
          </p:nvPr>
        </p:nvSpPr>
        <p:spPr>
          <a:xfrm>
            <a:off x="371475" y="1520825"/>
            <a:ext cx="11449050" cy="4791075"/>
          </a:xfrm>
          <a:prstGeom prst="rect">
            <a:avLst/>
          </a:prstGeom>
        </p:spPr>
        <p:txBody>
          <a:bodyPr vert="horz" lIns="0" tIns="0" rIns="0" bIns="0" rtlCol="0">
            <a:noAutofit/>
          </a:bodyPr>
          <a:lstStyle/>
          <a:p>
            <a:pPr lvl="0"/>
            <a:r>
              <a:rPr lang="en-US" dirty="0"/>
              <a:t>First level (copy 20pt)</a:t>
            </a:r>
          </a:p>
          <a:p>
            <a:pPr lvl="1"/>
            <a:r>
              <a:rPr lang="en-US" dirty="0"/>
              <a:t>Second level (bullet 20pt)</a:t>
            </a:r>
          </a:p>
          <a:p>
            <a:pPr lvl="2"/>
            <a:r>
              <a:rPr lang="en-US" dirty="0"/>
              <a:t>Third level (bullet 20pt)</a:t>
            </a:r>
          </a:p>
          <a:p>
            <a:pPr lvl="3"/>
            <a:r>
              <a:rPr lang="en-US" dirty="0"/>
              <a:t>Fourth level (bullet 18pt)</a:t>
            </a:r>
          </a:p>
          <a:p>
            <a:pPr lvl="4"/>
            <a:r>
              <a:rPr lang="en-US" dirty="0"/>
              <a:t>Fifth level (bullet 18pt)</a:t>
            </a:r>
          </a:p>
          <a:p>
            <a:pPr lvl="5"/>
            <a:r>
              <a:rPr lang="en-US" dirty="0"/>
              <a:t>Sixth level (copy 16pt)</a:t>
            </a:r>
          </a:p>
          <a:p>
            <a:pPr lvl="6"/>
            <a:r>
              <a:rPr lang="en-US" dirty="0"/>
              <a:t>Seventh level (small copy 12pt)</a:t>
            </a:r>
          </a:p>
          <a:p>
            <a:pPr lvl="7"/>
            <a:r>
              <a:rPr lang="en-US" dirty="0"/>
              <a:t>EIGHT LEVEL (DESCRIPTOR 10PT)</a:t>
            </a:r>
          </a:p>
          <a:p>
            <a:pPr lvl="8"/>
            <a:r>
              <a:rPr lang="en-US" dirty="0"/>
              <a:t>Ninth level (footer 8pt)</a:t>
            </a:r>
          </a:p>
        </p:txBody>
      </p:sp>
      <p:sp>
        <p:nvSpPr>
          <p:cNvPr id="4" name="Footer Placeholder 5">
            <a:extLst>
              <a:ext uri="{FF2B5EF4-FFF2-40B4-BE49-F238E27FC236}">
                <a16:creationId xmlns:a16="http://schemas.microsoft.com/office/drawing/2014/main" id="{F8EEA708-D8F5-560B-EE0D-34EF38D9CC80}"/>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pic>
        <p:nvPicPr>
          <p:cNvPr id="10" name="Picture 9">
            <a:extLst>
              <a:ext uri="{FF2B5EF4-FFF2-40B4-BE49-F238E27FC236}">
                <a16:creationId xmlns:a16="http://schemas.microsoft.com/office/drawing/2014/main" id="{D4AE74E8-52D5-424A-BD53-66E070BA201A}"/>
              </a:ext>
            </a:extLst>
          </p:cNvPr>
          <p:cNvPicPr>
            <a:picLocks noChangeAspect="1"/>
          </p:cNvPicPr>
          <p:nvPr userDrawn="1"/>
        </p:nvPicPr>
        <p:blipFill>
          <a:blip r:embed="rId11"/>
          <a:stretch>
            <a:fillRect/>
          </a:stretch>
        </p:blipFill>
        <p:spPr>
          <a:xfrm>
            <a:off x="81257" y="6149739"/>
            <a:ext cx="531486" cy="613253"/>
          </a:xfrm>
          <a:prstGeom prst="rect">
            <a:avLst/>
          </a:prstGeom>
        </p:spPr>
      </p:pic>
    </p:spTree>
    <p:extLst>
      <p:ext uri="{BB962C8B-B14F-4D97-AF65-F5344CB8AC3E}">
        <p14:creationId xmlns:p14="http://schemas.microsoft.com/office/powerpoint/2010/main" val="3605980566"/>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Lst>
  <p:hf sldNum="0" hdr="0" ftr="0" dt="0"/>
  <p:txStyles>
    <p:titleStyle>
      <a:lvl1pPr algn="l" defTabSz="914217" rtl="0" eaLnBrk="1" latinLnBrk="0" hangingPunct="1">
        <a:lnSpc>
          <a:spcPct val="8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p:titleStyle>
    <p:body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974">
          <p15:clr>
            <a:srgbClr val="5ACBF0"/>
          </p15:clr>
        </p15:guide>
        <p15:guide id="6" orient="horz" pos="7994">
          <p15:clr>
            <a:srgbClr val="5ACBF0"/>
          </p15:clr>
        </p15:guide>
        <p15:guide id="7" orient="horz" pos="8153">
          <p15:clr>
            <a:srgbClr val="5ACBF0"/>
          </p15:clr>
        </p15:guide>
        <p15:guide id="8" pos="14916">
          <p15:clr>
            <a:srgbClr val="5ACBF0"/>
          </p15:clr>
        </p15:guide>
        <p15:guide id="10" orient="horz" pos="867">
          <p15:clr>
            <a:srgbClr val="F26B43"/>
          </p15:clr>
        </p15:guide>
        <p15:guide id="15" pos="7446">
          <p15:clr>
            <a:srgbClr val="F26B43"/>
          </p15:clr>
        </p15:guide>
        <p15:guide id="16" orient="horz" pos="958">
          <p15:clr>
            <a:srgbClr val="F26B43"/>
          </p15:clr>
        </p15:guide>
        <p15:guide id="17" orient="horz" pos="232">
          <p15:clr>
            <a:srgbClr val="F26B43"/>
          </p15:clr>
        </p15:guide>
        <p15:guide id="19" orient="horz" pos="4156">
          <p15:clr>
            <a:srgbClr val="5ACBF0"/>
          </p15:clr>
        </p15:guide>
        <p15:guide id="20" pos="23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9024E93-9080-0DCF-3BF4-A70CB8A88582}"/>
              </a:ext>
            </a:extLst>
          </p:cNvPr>
          <p:cNvGraphicFramePr>
            <a:graphicFrameLocks noChangeAspect="1"/>
          </p:cNvGraphicFramePr>
          <p:nvPr userDrawn="1">
            <p:custDataLst>
              <p:tags r:id="rId8"/>
            </p:custDataLst>
            <p:extLst>
              <p:ext uri="{D42A27DB-BD31-4B8C-83A1-F6EECF244321}">
                <p14:modId xmlns:p14="http://schemas.microsoft.com/office/powerpoint/2010/main" val="4058538582"/>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9" imgW="317" imgH="318" progId="TCLayout.ActiveDocument.1">
                  <p:embed/>
                </p:oleObj>
              </mc:Choice>
              <mc:Fallback>
                <p:oleObj name="Diapositiva de think-cell" r:id="rId9" imgW="317" imgH="318" progId="TCLayout.ActiveDocument.1">
                  <p:embed/>
                  <p:pic>
                    <p:nvPicPr>
                      <p:cNvPr id="9" name="Object 8" hidden="1">
                        <a:extLst>
                          <a:ext uri="{FF2B5EF4-FFF2-40B4-BE49-F238E27FC236}">
                            <a16:creationId xmlns:a16="http://schemas.microsoft.com/office/drawing/2014/main" id="{99024E93-9080-0DCF-3BF4-A70CB8A88582}"/>
                          </a:ext>
                        </a:extLst>
                      </p:cNvPr>
                      <p:cNvPicPr/>
                      <p:nvPr/>
                    </p:nvPicPr>
                    <p:blipFill>
                      <a:blip r:embed="rId10"/>
                      <a:stretch>
                        <a:fillRect/>
                      </a:stretch>
                    </p:blipFill>
                    <p:spPr>
                      <a:xfrm>
                        <a:off x="794" y="794"/>
                        <a:ext cx="794" cy="794"/>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A54DE5B9-F305-CC4E-9A6A-0DC78956D275}"/>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tx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tx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2" name="Title Placeholder 1">
            <a:extLst>
              <a:ext uri="{FF2B5EF4-FFF2-40B4-BE49-F238E27FC236}">
                <a16:creationId xmlns:a16="http://schemas.microsoft.com/office/drawing/2014/main" id="{567A189F-CDB6-4881-855E-11E780CE46B1}"/>
              </a:ext>
            </a:extLst>
          </p:cNvPr>
          <p:cNvSpPr>
            <a:spLocks noGrp="1"/>
          </p:cNvSpPr>
          <p:nvPr userDrawn="1">
            <p:ph type="title"/>
          </p:nvPr>
        </p:nvSpPr>
        <p:spPr>
          <a:xfrm>
            <a:off x="371475" y="390525"/>
            <a:ext cx="11449050" cy="990601"/>
          </a:xfrm>
          <a:prstGeom prst="rect">
            <a:avLst/>
          </a:prstGeom>
        </p:spPr>
        <p:txBody>
          <a:bodyPr vert="horz" lIns="0" tIns="0" rIns="0" bIns="0" rtlCol="0" anchor="t">
            <a:noAutofit/>
          </a:bodyPr>
          <a:lstStyle/>
          <a:p>
            <a:r>
              <a:rPr lang="en-US" dirty="0"/>
              <a:t>Template - [type of slide]</a:t>
            </a:r>
          </a:p>
        </p:txBody>
      </p:sp>
      <p:sp>
        <p:nvSpPr>
          <p:cNvPr id="3" name="Text Placeholder 2">
            <a:extLst>
              <a:ext uri="{FF2B5EF4-FFF2-40B4-BE49-F238E27FC236}">
                <a16:creationId xmlns:a16="http://schemas.microsoft.com/office/drawing/2014/main" id="{6D78F67F-4953-4937-B393-889106DBC906}"/>
              </a:ext>
            </a:extLst>
          </p:cNvPr>
          <p:cNvSpPr>
            <a:spLocks noGrp="1"/>
          </p:cNvSpPr>
          <p:nvPr userDrawn="1">
            <p:ph type="body" idx="1"/>
          </p:nvPr>
        </p:nvSpPr>
        <p:spPr>
          <a:xfrm>
            <a:off x="371475" y="1520825"/>
            <a:ext cx="11449050" cy="4791075"/>
          </a:xfrm>
          <a:prstGeom prst="rect">
            <a:avLst/>
          </a:prstGeom>
        </p:spPr>
        <p:txBody>
          <a:bodyPr vert="horz" lIns="0" tIns="0" rIns="0" bIns="0" rtlCol="0">
            <a:noAutofit/>
          </a:bodyPr>
          <a:lstStyle/>
          <a:p>
            <a:pPr lvl="0"/>
            <a:r>
              <a:rPr lang="en-US" dirty="0"/>
              <a:t>First level (copy 20pt)</a:t>
            </a:r>
          </a:p>
          <a:p>
            <a:pPr lvl="1"/>
            <a:r>
              <a:rPr lang="en-US" dirty="0"/>
              <a:t>Second level (bullet 20pt)</a:t>
            </a:r>
          </a:p>
          <a:p>
            <a:pPr lvl="2"/>
            <a:r>
              <a:rPr lang="en-US" dirty="0"/>
              <a:t>Third level (bullet 20pt)</a:t>
            </a:r>
          </a:p>
          <a:p>
            <a:pPr lvl="3"/>
            <a:r>
              <a:rPr lang="en-US" dirty="0"/>
              <a:t>Fourth level (bullet 18pt)</a:t>
            </a:r>
          </a:p>
          <a:p>
            <a:pPr lvl="4"/>
            <a:r>
              <a:rPr lang="en-US" dirty="0"/>
              <a:t>Fifth level (bullet 18pt)</a:t>
            </a:r>
          </a:p>
          <a:p>
            <a:pPr lvl="5"/>
            <a:r>
              <a:rPr lang="en-US" dirty="0"/>
              <a:t>Sixth level (copy 16pt)</a:t>
            </a:r>
          </a:p>
          <a:p>
            <a:pPr lvl="6"/>
            <a:r>
              <a:rPr lang="en-US" dirty="0"/>
              <a:t>Seventh level (small copy 12pt)</a:t>
            </a:r>
          </a:p>
          <a:p>
            <a:pPr lvl="7"/>
            <a:r>
              <a:rPr lang="en-US" dirty="0"/>
              <a:t>EIGHT LEVEL (DESCRIPTOR 10PT)</a:t>
            </a:r>
          </a:p>
          <a:p>
            <a:pPr lvl="8"/>
            <a:r>
              <a:rPr lang="en-US" dirty="0"/>
              <a:t>Ninth level (footer 8pt)</a:t>
            </a:r>
          </a:p>
        </p:txBody>
      </p:sp>
      <p:sp>
        <p:nvSpPr>
          <p:cNvPr id="4" name="Footer Placeholder 5">
            <a:extLst>
              <a:ext uri="{FF2B5EF4-FFF2-40B4-BE49-F238E27FC236}">
                <a16:creationId xmlns:a16="http://schemas.microsoft.com/office/drawing/2014/main" id="{F8EEA708-D8F5-560B-EE0D-34EF38D9CC80}"/>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pic>
        <p:nvPicPr>
          <p:cNvPr id="10" name="Picture 9">
            <a:extLst>
              <a:ext uri="{FF2B5EF4-FFF2-40B4-BE49-F238E27FC236}">
                <a16:creationId xmlns:a16="http://schemas.microsoft.com/office/drawing/2014/main" id="{5867BF44-A968-4E93-BF1C-462CD9AD74F1}"/>
              </a:ext>
            </a:extLst>
          </p:cNvPr>
          <p:cNvPicPr>
            <a:picLocks noChangeAspect="1"/>
          </p:cNvPicPr>
          <p:nvPr userDrawn="1"/>
        </p:nvPicPr>
        <p:blipFill>
          <a:blip r:embed="rId11"/>
          <a:stretch>
            <a:fillRect/>
          </a:stretch>
        </p:blipFill>
        <p:spPr>
          <a:xfrm>
            <a:off x="81257" y="6149739"/>
            <a:ext cx="531486" cy="613253"/>
          </a:xfrm>
          <a:prstGeom prst="rect">
            <a:avLst/>
          </a:prstGeom>
        </p:spPr>
      </p:pic>
    </p:spTree>
    <p:extLst>
      <p:ext uri="{BB962C8B-B14F-4D97-AF65-F5344CB8AC3E}">
        <p14:creationId xmlns:p14="http://schemas.microsoft.com/office/powerpoint/2010/main" val="2936819504"/>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Lst>
  <p:hf sldNum="0" hdr="0" ftr="0" dt="0"/>
  <p:txStyles>
    <p:titleStyle>
      <a:lvl1pPr algn="l" defTabSz="914217" rtl="0" eaLnBrk="1" latinLnBrk="0" hangingPunct="1">
        <a:lnSpc>
          <a:spcPct val="8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p:titleStyle>
    <p:body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974">
          <p15:clr>
            <a:srgbClr val="5ACBF0"/>
          </p15:clr>
        </p15:guide>
        <p15:guide id="6" orient="horz" pos="7994">
          <p15:clr>
            <a:srgbClr val="5ACBF0"/>
          </p15:clr>
        </p15:guide>
        <p15:guide id="7" orient="horz" pos="8153">
          <p15:clr>
            <a:srgbClr val="5ACBF0"/>
          </p15:clr>
        </p15:guide>
        <p15:guide id="8" pos="14916">
          <p15:clr>
            <a:srgbClr val="5ACBF0"/>
          </p15:clr>
        </p15:guide>
        <p15:guide id="10" orient="horz" pos="867">
          <p15:clr>
            <a:srgbClr val="F26B43"/>
          </p15:clr>
        </p15:guide>
        <p15:guide id="15" pos="7446">
          <p15:clr>
            <a:srgbClr val="F26B43"/>
          </p15:clr>
        </p15:guide>
        <p15:guide id="16" orient="horz" pos="958">
          <p15:clr>
            <a:srgbClr val="F26B43"/>
          </p15:clr>
        </p15:guide>
        <p15:guide id="17" orient="horz" pos="232">
          <p15:clr>
            <a:srgbClr val="F26B43"/>
          </p15:clr>
        </p15:guide>
        <p15:guide id="19" orient="horz" pos="4156">
          <p15:clr>
            <a:srgbClr val="5ACBF0"/>
          </p15:clr>
        </p15:guide>
        <p15:guide id="20" pos="23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9024E93-9080-0DCF-3BF4-A70CB8A88582}"/>
              </a:ext>
            </a:extLst>
          </p:cNvPr>
          <p:cNvGraphicFramePr>
            <a:graphicFrameLocks noChangeAspect="1"/>
          </p:cNvGraphicFramePr>
          <p:nvPr userDrawn="1">
            <p:custDataLst>
              <p:tags r:id="rId9"/>
            </p:custDataLst>
            <p:extLst>
              <p:ext uri="{D42A27DB-BD31-4B8C-83A1-F6EECF244321}">
                <p14:modId xmlns:p14="http://schemas.microsoft.com/office/powerpoint/2010/main" val="4058538582"/>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10" imgW="317" imgH="318" progId="TCLayout.ActiveDocument.1">
                  <p:embed/>
                </p:oleObj>
              </mc:Choice>
              <mc:Fallback>
                <p:oleObj name="Diapositiva de think-cell" r:id="rId10" imgW="317" imgH="318" progId="TCLayout.ActiveDocument.1">
                  <p:embed/>
                  <p:pic>
                    <p:nvPicPr>
                      <p:cNvPr id="9" name="Object 8" hidden="1">
                        <a:extLst>
                          <a:ext uri="{FF2B5EF4-FFF2-40B4-BE49-F238E27FC236}">
                            <a16:creationId xmlns:a16="http://schemas.microsoft.com/office/drawing/2014/main" id="{99024E93-9080-0DCF-3BF4-A70CB8A88582}"/>
                          </a:ext>
                        </a:extLst>
                      </p:cNvPr>
                      <p:cNvPicPr/>
                      <p:nvPr/>
                    </p:nvPicPr>
                    <p:blipFill>
                      <a:blip r:embed="rId11"/>
                      <a:stretch>
                        <a:fillRect/>
                      </a:stretch>
                    </p:blipFill>
                    <p:spPr>
                      <a:xfrm>
                        <a:off x="794" y="794"/>
                        <a:ext cx="794" cy="794"/>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A54DE5B9-F305-CC4E-9A6A-0DC78956D275}"/>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tx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tx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2" name="Title Placeholder 1">
            <a:extLst>
              <a:ext uri="{FF2B5EF4-FFF2-40B4-BE49-F238E27FC236}">
                <a16:creationId xmlns:a16="http://schemas.microsoft.com/office/drawing/2014/main" id="{567A189F-CDB6-4881-855E-11E780CE46B1}"/>
              </a:ext>
            </a:extLst>
          </p:cNvPr>
          <p:cNvSpPr>
            <a:spLocks noGrp="1"/>
          </p:cNvSpPr>
          <p:nvPr userDrawn="1">
            <p:ph type="title"/>
          </p:nvPr>
        </p:nvSpPr>
        <p:spPr>
          <a:xfrm>
            <a:off x="371475" y="390525"/>
            <a:ext cx="11449050" cy="990601"/>
          </a:xfrm>
          <a:prstGeom prst="rect">
            <a:avLst/>
          </a:prstGeom>
        </p:spPr>
        <p:txBody>
          <a:bodyPr vert="horz" lIns="0" tIns="0" rIns="0" bIns="0" rtlCol="0" anchor="t">
            <a:noAutofit/>
          </a:bodyPr>
          <a:lstStyle/>
          <a:p>
            <a:r>
              <a:rPr lang="en-US" dirty="0"/>
              <a:t>Template - [type of slide]</a:t>
            </a:r>
          </a:p>
        </p:txBody>
      </p:sp>
      <p:sp>
        <p:nvSpPr>
          <p:cNvPr id="3" name="Text Placeholder 2">
            <a:extLst>
              <a:ext uri="{FF2B5EF4-FFF2-40B4-BE49-F238E27FC236}">
                <a16:creationId xmlns:a16="http://schemas.microsoft.com/office/drawing/2014/main" id="{6D78F67F-4953-4937-B393-889106DBC906}"/>
              </a:ext>
            </a:extLst>
          </p:cNvPr>
          <p:cNvSpPr>
            <a:spLocks noGrp="1"/>
          </p:cNvSpPr>
          <p:nvPr userDrawn="1">
            <p:ph type="body" idx="1"/>
          </p:nvPr>
        </p:nvSpPr>
        <p:spPr>
          <a:xfrm>
            <a:off x="371475" y="1520825"/>
            <a:ext cx="11449050" cy="4791075"/>
          </a:xfrm>
          <a:prstGeom prst="rect">
            <a:avLst/>
          </a:prstGeom>
        </p:spPr>
        <p:txBody>
          <a:bodyPr vert="horz" lIns="0" tIns="0" rIns="0" bIns="0" rtlCol="0">
            <a:noAutofit/>
          </a:bodyPr>
          <a:lstStyle/>
          <a:p>
            <a:pPr lvl="0"/>
            <a:r>
              <a:rPr lang="en-US" dirty="0"/>
              <a:t>First level (copy 20pt)</a:t>
            </a:r>
          </a:p>
          <a:p>
            <a:pPr lvl="1"/>
            <a:r>
              <a:rPr lang="en-US" dirty="0"/>
              <a:t>Second level (bullet 20pt)</a:t>
            </a:r>
          </a:p>
          <a:p>
            <a:pPr lvl="2"/>
            <a:r>
              <a:rPr lang="en-US" dirty="0"/>
              <a:t>Third level (bullet 20pt)</a:t>
            </a:r>
          </a:p>
          <a:p>
            <a:pPr lvl="3"/>
            <a:r>
              <a:rPr lang="en-US" dirty="0"/>
              <a:t>Fourth level (bullet 18pt)</a:t>
            </a:r>
          </a:p>
          <a:p>
            <a:pPr lvl="4"/>
            <a:r>
              <a:rPr lang="en-US" dirty="0"/>
              <a:t>Fifth level (bullet 18pt)</a:t>
            </a:r>
          </a:p>
          <a:p>
            <a:pPr lvl="5"/>
            <a:r>
              <a:rPr lang="en-US" dirty="0"/>
              <a:t>Sixth level (copy 16pt)</a:t>
            </a:r>
          </a:p>
          <a:p>
            <a:pPr lvl="6"/>
            <a:r>
              <a:rPr lang="en-US" dirty="0"/>
              <a:t>Seventh level (small copy 12pt)</a:t>
            </a:r>
          </a:p>
          <a:p>
            <a:pPr lvl="7"/>
            <a:r>
              <a:rPr lang="en-US" dirty="0"/>
              <a:t>EIGHT LEVEL (DESCRIPTOR 10PT)</a:t>
            </a:r>
          </a:p>
          <a:p>
            <a:pPr lvl="8"/>
            <a:r>
              <a:rPr lang="en-US" dirty="0"/>
              <a:t>Ninth level (footer 8pt)</a:t>
            </a:r>
          </a:p>
        </p:txBody>
      </p:sp>
      <p:sp>
        <p:nvSpPr>
          <p:cNvPr id="4" name="Footer Placeholder 5">
            <a:extLst>
              <a:ext uri="{FF2B5EF4-FFF2-40B4-BE49-F238E27FC236}">
                <a16:creationId xmlns:a16="http://schemas.microsoft.com/office/drawing/2014/main" id="{F8EEA708-D8F5-560B-EE0D-34EF38D9CC80}"/>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pic>
        <p:nvPicPr>
          <p:cNvPr id="10" name="Picture 9">
            <a:extLst>
              <a:ext uri="{FF2B5EF4-FFF2-40B4-BE49-F238E27FC236}">
                <a16:creationId xmlns:a16="http://schemas.microsoft.com/office/drawing/2014/main" id="{D2CEB69C-5A94-483A-BF07-7313C4223EFC}"/>
              </a:ext>
            </a:extLst>
          </p:cNvPr>
          <p:cNvPicPr>
            <a:picLocks noChangeAspect="1"/>
          </p:cNvPicPr>
          <p:nvPr userDrawn="1"/>
        </p:nvPicPr>
        <p:blipFill>
          <a:blip r:embed="rId12"/>
          <a:stretch>
            <a:fillRect/>
          </a:stretch>
        </p:blipFill>
        <p:spPr>
          <a:xfrm>
            <a:off x="81257" y="6149739"/>
            <a:ext cx="531486" cy="613253"/>
          </a:xfrm>
          <a:prstGeom prst="rect">
            <a:avLst/>
          </a:prstGeom>
        </p:spPr>
      </p:pic>
    </p:spTree>
    <p:extLst>
      <p:ext uri="{BB962C8B-B14F-4D97-AF65-F5344CB8AC3E}">
        <p14:creationId xmlns:p14="http://schemas.microsoft.com/office/powerpoint/2010/main" val="2845666281"/>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Lst>
  <p:hf sldNum="0" hdr="0" ftr="0" dt="0"/>
  <p:txStyles>
    <p:titleStyle>
      <a:lvl1pPr algn="l" defTabSz="914217" rtl="0" eaLnBrk="1" latinLnBrk="0" hangingPunct="1">
        <a:lnSpc>
          <a:spcPct val="8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p:titleStyle>
    <p:body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974">
          <p15:clr>
            <a:srgbClr val="5ACBF0"/>
          </p15:clr>
        </p15:guide>
        <p15:guide id="6" orient="horz" pos="7994">
          <p15:clr>
            <a:srgbClr val="5ACBF0"/>
          </p15:clr>
        </p15:guide>
        <p15:guide id="7" orient="horz" pos="8153">
          <p15:clr>
            <a:srgbClr val="5ACBF0"/>
          </p15:clr>
        </p15:guide>
        <p15:guide id="8" pos="14916">
          <p15:clr>
            <a:srgbClr val="5ACBF0"/>
          </p15:clr>
        </p15:guide>
        <p15:guide id="10" orient="horz" pos="867">
          <p15:clr>
            <a:srgbClr val="F26B43"/>
          </p15:clr>
        </p15:guide>
        <p15:guide id="15" pos="7446">
          <p15:clr>
            <a:srgbClr val="F26B43"/>
          </p15:clr>
        </p15:guide>
        <p15:guide id="16" orient="horz" pos="958">
          <p15:clr>
            <a:srgbClr val="F26B43"/>
          </p15:clr>
        </p15:guide>
        <p15:guide id="17" orient="horz" pos="232">
          <p15:clr>
            <a:srgbClr val="F26B43"/>
          </p15:clr>
        </p15:guide>
        <p15:guide id="19" orient="horz" pos="4156">
          <p15:clr>
            <a:srgbClr val="5ACBF0"/>
          </p15:clr>
        </p15:guide>
        <p15:guide id="20" pos="23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9024E93-9080-0DCF-3BF4-A70CB8A88582}"/>
              </a:ext>
            </a:extLst>
          </p:cNvPr>
          <p:cNvGraphicFramePr>
            <a:graphicFrameLocks noChangeAspect="1"/>
          </p:cNvGraphicFramePr>
          <p:nvPr userDrawn="1">
            <p:custDataLst>
              <p:tags r:id="rId9"/>
            </p:custDataLst>
            <p:extLst>
              <p:ext uri="{D42A27DB-BD31-4B8C-83A1-F6EECF244321}">
                <p14:modId xmlns:p14="http://schemas.microsoft.com/office/powerpoint/2010/main" val="4058538582"/>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name="Diapositiva de think-cell" r:id="rId10" imgW="317" imgH="318" progId="TCLayout.ActiveDocument.1">
                  <p:embed/>
                </p:oleObj>
              </mc:Choice>
              <mc:Fallback>
                <p:oleObj name="Diapositiva de think-cell" r:id="rId10" imgW="317" imgH="318" progId="TCLayout.ActiveDocument.1">
                  <p:embed/>
                  <p:pic>
                    <p:nvPicPr>
                      <p:cNvPr id="9" name="Object 8" hidden="1">
                        <a:extLst>
                          <a:ext uri="{FF2B5EF4-FFF2-40B4-BE49-F238E27FC236}">
                            <a16:creationId xmlns:a16="http://schemas.microsoft.com/office/drawing/2014/main" id="{99024E93-9080-0DCF-3BF4-A70CB8A88582}"/>
                          </a:ext>
                        </a:extLst>
                      </p:cNvPr>
                      <p:cNvPicPr/>
                      <p:nvPr/>
                    </p:nvPicPr>
                    <p:blipFill>
                      <a:blip r:embed="rId11"/>
                      <a:stretch>
                        <a:fillRect/>
                      </a:stretch>
                    </p:blipFill>
                    <p:spPr>
                      <a:xfrm>
                        <a:off x="794" y="794"/>
                        <a:ext cx="794" cy="794"/>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A54DE5B9-F305-CC4E-9A6A-0DC78956D275}"/>
              </a:ext>
            </a:extLst>
          </p:cNvPr>
          <p:cNvSpPr txBox="1"/>
          <p:nvPr userDrawn="1"/>
        </p:nvSpPr>
        <p:spPr>
          <a:xfrm>
            <a:off x="11430000" y="6480794"/>
            <a:ext cx="381000" cy="205775"/>
          </a:xfrm>
          <a:prstGeom prst="rect">
            <a:avLst/>
          </a:prstGeom>
          <a:noFill/>
        </p:spPr>
        <p:txBody>
          <a:bodyPr wrap="square" lIns="0" tIns="0" rIns="0" bIns="0" rtlCol="0" anchor="ctr">
            <a:noAutofit/>
          </a:bodyPr>
          <a:lstStyle/>
          <a:p>
            <a:pPr marL="0" marR="0" lvl="0" indent="0" algn="r" defTabSz="228554"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tx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pPr marL="0" marR="0" lvl="0" indent="0" algn="r" defTabSz="228554" rtl="0" eaLnBrk="1" fontAlgn="auto" latinLnBrk="0" hangingPunct="1">
                <a:lnSpc>
                  <a:spcPct val="100000"/>
                </a:lnSpc>
                <a:spcBef>
                  <a:spcPts val="0"/>
                </a:spcBef>
                <a:spcAft>
                  <a:spcPts val="1200"/>
                </a:spcAft>
                <a:buClrTx/>
                <a:buSzTx/>
                <a:buFontTx/>
                <a:buNone/>
                <a:tabLst/>
                <a:defRPr/>
              </a:pPr>
              <a:t>‹#›</a:t>
            </a:fld>
            <a:endParaRPr lang="en-US" sz="3599" noProof="0" dirty="0">
              <a:solidFill>
                <a:schemeClr val="tx1">
                  <a:alpha val="75000"/>
                </a:schemeClr>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2" name="Title Placeholder 1">
            <a:extLst>
              <a:ext uri="{FF2B5EF4-FFF2-40B4-BE49-F238E27FC236}">
                <a16:creationId xmlns:a16="http://schemas.microsoft.com/office/drawing/2014/main" id="{567A189F-CDB6-4881-855E-11E780CE46B1}"/>
              </a:ext>
            </a:extLst>
          </p:cNvPr>
          <p:cNvSpPr>
            <a:spLocks noGrp="1"/>
          </p:cNvSpPr>
          <p:nvPr userDrawn="1">
            <p:ph type="title"/>
          </p:nvPr>
        </p:nvSpPr>
        <p:spPr>
          <a:xfrm>
            <a:off x="371475" y="390525"/>
            <a:ext cx="11449050" cy="990601"/>
          </a:xfrm>
          <a:prstGeom prst="rect">
            <a:avLst/>
          </a:prstGeom>
        </p:spPr>
        <p:txBody>
          <a:bodyPr vert="horz" lIns="0" tIns="0" rIns="0" bIns="0" rtlCol="0" anchor="t">
            <a:noAutofit/>
          </a:bodyPr>
          <a:lstStyle/>
          <a:p>
            <a:r>
              <a:rPr lang="en-US" dirty="0"/>
              <a:t>Template - [type of slide]</a:t>
            </a:r>
          </a:p>
        </p:txBody>
      </p:sp>
      <p:sp>
        <p:nvSpPr>
          <p:cNvPr id="3" name="Text Placeholder 2">
            <a:extLst>
              <a:ext uri="{FF2B5EF4-FFF2-40B4-BE49-F238E27FC236}">
                <a16:creationId xmlns:a16="http://schemas.microsoft.com/office/drawing/2014/main" id="{6D78F67F-4953-4937-B393-889106DBC906}"/>
              </a:ext>
            </a:extLst>
          </p:cNvPr>
          <p:cNvSpPr>
            <a:spLocks noGrp="1"/>
          </p:cNvSpPr>
          <p:nvPr userDrawn="1">
            <p:ph type="body" idx="1"/>
          </p:nvPr>
        </p:nvSpPr>
        <p:spPr>
          <a:xfrm>
            <a:off x="371475" y="1520825"/>
            <a:ext cx="11449050" cy="4791075"/>
          </a:xfrm>
          <a:prstGeom prst="rect">
            <a:avLst/>
          </a:prstGeom>
        </p:spPr>
        <p:txBody>
          <a:bodyPr vert="horz" lIns="0" tIns="0" rIns="0" bIns="0" rtlCol="0">
            <a:noAutofit/>
          </a:bodyPr>
          <a:lstStyle/>
          <a:p>
            <a:pPr lvl="0"/>
            <a:r>
              <a:rPr lang="en-US" dirty="0"/>
              <a:t>First level (copy 20pt)</a:t>
            </a:r>
          </a:p>
          <a:p>
            <a:pPr lvl="1"/>
            <a:r>
              <a:rPr lang="en-US" dirty="0"/>
              <a:t>Second level (bullet 20pt)</a:t>
            </a:r>
          </a:p>
          <a:p>
            <a:pPr lvl="2"/>
            <a:r>
              <a:rPr lang="en-US" dirty="0"/>
              <a:t>Third level (bullet 20pt)</a:t>
            </a:r>
          </a:p>
          <a:p>
            <a:pPr lvl="3"/>
            <a:r>
              <a:rPr lang="en-US" dirty="0"/>
              <a:t>Fourth level (bullet 18pt)</a:t>
            </a:r>
          </a:p>
          <a:p>
            <a:pPr lvl="4"/>
            <a:r>
              <a:rPr lang="en-US" dirty="0"/>
              <a:t>Fifth level (bullet 18pt)</a:t>
            </a:r>
          </a:p>
          <a:p>
            <a:pPr lvl="5"/>
            <a:r>
              <a:rPr lang="en-US" dirty="0"/>
              <a:t>Sixth level (copy 16pt)</a:t>
            </a:r>
          </a:p>
          <a:p>
            <a:pPr lvl="6"/>
            <a:r>
              <a:rPr lang="en-US" dirty="0"/>
              <a:t>Seventh level (small copy 12pt)</a:t>
            </a:r>
          </a:p>
          <a:p>
            <a:pPr lvl="7"/>
            <a:r>
              <a:rPr lang="en-US" dirty="0"/>
              <a:t>EIGHT LEVEL (DESCRIPTOR 10PT)</a:t>
            </a:r>
          </a:p>
          <a:p>
            <a:pPr lvl="8"/>
            <a:r>
              <a:rPr lang="en-US" dirty="0"/>
              <a:t>Ninth level (footer 8pt)</a:t>
            </a:r>
          </a:p>
        </p:txBody>
      </p:sp>
      <p:sp>
        <p:nvSpPr>
          <p:cNvPr id="4" name="Footer Placeholder 5">
            <a:extLst>
              <a:ext uri="{FF2B5EF4-FFF2-40B4-BE49-F238E27FC236}">
                <a16:creationId xmlns:a16="http://schemas.microsoft.com/office/drawing/2014/main" id="{F8EEA708-D8F5-560B-EE0D-34EF38D9CC80}"/>
              </a:ext>
            </a:extLst>
          </p:cNvPr>
          <p:cNvSpPr>
            <a:spLocks noGrp="1"/>
          </p:cNvSpPr>
          <p:nvPr>
            <p:ph type="ftr" sz="quarter" idx="3"/>
          </p:nvPr>
        </p:nvSpPr>
        <p:spPr>
          <a:xfrm>
            <a:off x="2318941" y="6460383"/>
            <a:ext cx="5847522" cy="24068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pic>
        <p:nvPicPr>
          <p:cNvPr id="10" name="Picture 9">
            <a:extLst>
              <a:ext uri="{FF2B5EF4-FFF2-40B4-BE49-F238E27FC236}">
                <a16:creationId xmlns:a16="http://schemas.microsoft.com/office/drawing/2014/main" id="{F2D518C3-B638-43C7-A07D-08EF5342CEA8}"/>
              </a:ext>
            </a:extLst>
          </p:cNvPr>
          <p:cNvPicPr>
            <a:picLocks noChangeAspect="1"/>
          </p:cNvPicPr>
          <p:nvPr userDrawn="1"/>
        </p:nvPicPr>
        <p:blipFill>
          <a:blip r:embed="rId12"/>
          <a:stretch>
            <a:fillRect/>
          </a:stretch>
        </p:blipFill>
        <p:spPr>
          <a:xfrm>
            <a:off x="81257" y="6149739"/>
            <a:ext cx="531486" cy="613253"/>
          </a:xfrm>
          <a:prstGeom prst="rect">
            <a:avLst/>
          </a:prstGeom>
        </p:spPr>
      </p:pic>
    </p:spTree>
    <p:extLst>
      <p:ext uri="{BB962C8B-B14F-4D97-AF65-F5344CB8AC3E}">
        <p14:creationId xmlns:p14="http://schemas.microsoft.com/office/powerpoint/2010/main" val="4233377527"/>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Lst>
  <p:hf sldNum="0" hdr="0" ftr="0" dt="0"/>
  <p:txStyles>
    <p:titleStyle>
      <a:lvl1pPr algn="l" defTabSz="914217" rtl="0" eaLnBrk="1" latinLnBrk="0" hangingPunct="1">
        <a:lnSpc>
          <a:spcPct val="8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p:titleStyle>
    <p:bodyStyle>
      <a:lvl1pPr marL="0" indent="0" algn="l" defTabSz="228554" rtl="0" eaLnBrk="1" latinLnBrk="0" hangingPunct="1">
        <a:lnSpc>
          <a:spcPct val="100000"/>
        </a:lnSpc>
        <a:spcBef>
          <a:spcPts val="0"/>
        </a:spcBef>
        <a:spcAft>
          <a:spcPts val="1200"/>
        </a:spcAft>
        <a:buFont typeface="Arial" panose="020B0604020202020204" pitchFamily="34" charset="0"/>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marL="228554" indent="-228554" algn="l" defTabSz="228554" rtl="0" eaLnBrk="1" latinLnBrk="0" hangingPunct="1">
        <a:lnSpc>
          <a:spcPct val="100000"/>
        </a:lnSpc>
        <a:spcBef>
          <a:spcPts val="0"/>
        </a:spcBef>
        <a:spcAft>
          <a:spcPts val="1200"/>
        </a:spcAft>
        <a:buClrTx/>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marL="457109" indent="-228554" algn="l" defTabSz="228554" rtl="0" eaLnBrk="1" latinLnBrk="0" hangingPunct="1">
        <a:lnSpc>
          <a:spcPct val="100000"/>
        </a:lnSpc>
        <a:spcBef>
          <a:spcPts val="0"/>
        </a:spcBef>
        <a:spcAft>
          <a:spcPts val="1200"/>
        </a:spcAft>
        <a:buFont typeface="Verdana"/>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marL="685663" indent="-228554" algn="l" defTabSz="228554"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marL="914217" indent="-228554" algn="l" defTabSz="228554" rtl="0" eaLnBrk="1" latinLnBrk="0" hangingPunct="1">
        <a:lnSpc>
          <a:spcPct val="100000"/>
        </a:lnSpc>
        <a:spcBef>
          <a:spcPts val="0"/>
        </a:spcBef>
        <a:spcAft>
          <a:spcPts val="1200"/>
        </a:spcAft>
        <a:buFont typeface="Verdana"/>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11111" indent="0" algn="l" defTabSz="228554" rtl="0" eaLnBrk="1" latinLnBrk="0" hangingPunct="1">
        <a:lnSpc>
          <a:spcPct val="90000"/>
        </a:lnSpc>
        <a:spcBef>
          <a:spcPts val="0"/>
        </a:spcBef>
        <a:spcAft>
          <a:spcPts val="1200"/>
        </a:spcAft>
        <a:buFont typeface="Graphik" panose="020B0503030202060203" pitchFamily="34" charset="0"/>
        <a:buNone/>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6pPr>
      <a:lvl7pPr marL="0" indent="0" algn="l" defTabSz="228554" rtl="0" eaLnBrk="1" latinLnBrk="0" hangingPunct="1">
        <a:lnSpc>
          <a:spcPct val="90000"/>
        </a:lnSpc>
        <a:spcBef>
          <a:spcPts val="0"/>
        </a:spcBef>
        <a:spcAft>
          <a:spcPts val="1200"/>
        </a:spcAft>
        <a:buFont typeface="Arial" panose="020B0604020202020204" pitchFamily="34" charset="0"/>
        <a:buNone/>
        <a:defRPr sz="1100"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7pPr>
      <a:lvl8pPr marL="0" indent="0" algn="l" defTabSz="228554" rtl="0" eaLnBrk="1" latinLnBrk="0" hangingPunct="1">
        <a:lnSpc>
          <a:spcPct val="90000"/>
        </a:lnSpc>
        <a:spcBef>
          <a:spcPts val="0"/>
        </a:spcBef>
        <a:spcAft>
          <a:spcPts val="1200"/>
        </a:spcAft>
        <a:buFont typeface="Arial" panose="020B0604020202020204" pitchFamily="34" charset="0"/>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8pPr>
      <a:lvl9pPr marL="0" indent="0" algn="l" defTabSz="228554" rtl="0" eaLnBrk="1" latinLnBrk="0" hangingPunct="1">
        <a:lnSpc>
          <a:spcPct val="90000"/>
        </a:lnSpc>
        <a:spcBef>
          <a:spcPts val="0"/>
        </a:spcBef>
        <a:spcAft>
          <a:spcPts val="1200"/>
        </a:spcAft>
        <a:buFont typeface="Arial" panose="020B0604020202020204" pitchFamily="34" charset="0"/>
        <a:buNone/>
        <a:defRPr sz="700" kern="1200">
          <a:solidFill>
            <a:schemeClr val="tx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974">
          <p15:clr>
            <a:srgbClr val="5ACBF0"/>
          </p15:clr>
        </p15:guide>
        <p15:guide id="6" orient="horz" pos="7994">
          <p15:clr>
            <a:srgbClr val="5ACBF0"/>
          </p15:clr>
        </p15:guide>
        <p15:guide id="7" orient="horz" pos="8153">
          <p15:clr>
            <a:srgbClr val="5ACBF0"/>
          </p15:clr>
        </p15:guide>
        <p15:guide id="8" pos="14916">
          <p15:clr>
            <a:srgbClr val="5ACBF0"/>
          </p15:clr>
        </p15:guide>
        <p15:guide id="10" orient="horz" pos="867">
          <p15:clr>
            <a:srgbClr val="F26B43"/>
          </p15:clr>
        </p15:guide>
        <p15:guide id="15" pos="7446">
          <p15:clr>
            <a:srgbClr val="F26B43"/>
          </p15:clr>
        </p15:guide>
        <p15:guide id="16" orient="horz" pos="958">
          <p15:clr>
            <a:srgbClr val="F26B43"/>
          </p15:clr>
        </p15:guide>
        <p15:guide id="17" orient="horz" pos="232">
          <p15:clr>
            <a:srgbClr val="F26B43"/>
          </p15:clr>
        </p15:guide>
        <p15:guide id="19" orient="horz" pos="4156">
          <p15:clr>
            <a:srgbClr val="5ACBF0"/>
          </p15:clr>
        </p15:guide>
        <p15:guide id="20" pos="2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ci.benicia.ca.us/vertical/Sites/%7BF991A639-AAED-4E1A-9735-86EA195E2C8D%7D/uploads/2025-05-05_Valero_Fire_90_Day_Report.pdf"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463998-33F1-D177-2026-AA6F721B289D}"/>
              </a:ext>
            </a:extLst>
          </p:cNvPr>
          <p:cNvPicPr>
            <a:picLocks noChangeAspect="1"/>
          </p:cNvPicPr>
          <p:nvPr/>
        </p:nvPicPr>
        <p:blipFill>
          <a:blip r:embed="rId3"/>
          <a:stretch>
            <a:fillRect/>
          </a:stretch>
        </p:blipFill>
        <p:spPr>
          <a:xfrm>
            <a:off x="981692" y="846360"/>
            <a:ext cx="7135221" cy="5068007"/>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A3FA4FDF-1235-BBD4-A2E3-D0E64E5616BA}"/>
              </a:ext>
            </a:extLst>
          </p:cNvPr>
          <p:cNvPicPr>
            <a:picLocks noChangeAspect="1"/>
          </p:cNvPicPr>
          <p:nvPr/>
        </p:nvPicPr>
        <p:blipFill>
          <a:blip r:embed="rId4"/>
          <a:stretch>
            <a:fillRect/>
          </a:stretch>
        </p:blipFill>
        <p:spPr>
          <a:xfrm>
            <a:off x="0" y="5865727"/>
            <a:ext cx="719847" cy="990738"/>
          </a:xfrm>
          <a:prstGeom prst="rect">
            <a:avLst/>
          </a:prstGeom>
        </p:spPr>
      </p:pic>
      <p:sp>
        <p:nvSpPr>
          <p:cNvPr id="9" name="TextBox 8">
            <a:extLst>
              <a:ext uri="{FF2B5EF4-FFF2-40B4-BE49-F238E27FC236}">
                <a16:creationId xmlns:a16="http://schemas.microsoft.com/office/drawing/2014/main" id="{D2B52313-A1D4-A8C1-5931-35B102793538}"/>
              </a:ext>
            </a:extLst>
          </p:cNvPr>
          <p:cNvSpPr txBox="1"/>
          <p:nvPr/>
        </p:nvSpPr>
        <p:spPr>
          <a:xfrm>
            <a:off x="8910741" y="1643229"/>
            <a:ext cx="2908570" cy="3871608"/>
          </a:xfrm>
          <a:prstGeom prst="rect">
            <a:avLst/>
          </a:prstGeom>
          <a:noFill/>
        </p:spPr>
        <p:txBody>
          <a:bodyPr wrap="square" lIns="0" tIns="0" rIns="0" bIns="0" rtlCol="0">
            <a:noAutofit/>
          </a:bodyPr>
          <a:lstStyle/>
          <a:p>
            <a:pPr marL="0" marR="0">
              <a:spcBef>
                <a:spcPts val="0"/>
              </a:spcBef>
              <a:spcAft>
                <a:spcPts val="0"/>
              </a:spcAft>
            </a:pPr>
            <a:r>
              <a:rPr lang="en-US" sz="1800" b="1" kern="0" dirty="0">
                <a:effectLst/>
                <a:latin typeface="Calibri" panose="020F0502020204030204" pitchFamily="34" charset="0"/>
                <a:ea typeface="Calibri" panose="020F0502020204030204" pitchFamily="34" charset="0"/>
                <a:cs typeface="Times New Roman" panose="02020603050405020304" pitchFamily="18" charset="0"/>
              </a:rPr>
              <a:t>Paul Modjesky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0" dirty="0">
                <a:effectLst/>
                <a:latin typeface="Calibri" panose="020F0502020204030204" pitchFamily="34" charset="0"/>
                <a:ea typeface="Calibri" panose="020F0502020204030204" pitchFamily="34" charset="0"/>
                <a:cs typeface="Times New Roman" panose="02020603050405020304" pitchFamily="18" charset="0"/>
              </a:rPr>
              <a:t>Manager Refinery Safety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0" dirty="0">
                <a:effectLst/>
                <a:latin typeface="Calibri" panose="020F0502020204030204" pitchFamily="34" charset="0"/>
                <a:ea typeface="Calibri" panose="020F0502020204030204" pitchFamily="34" charset="0"/>
                <a:cs typeface="Times New Roman" panose="02020603050405020304" pitchFamily="18" charset="0"/>
              </a:rPr>
              <a:t>Valero Refining Company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0" dirty="0">
                <a:effectLst/>
                <a:latin typeface="Calibri" panose="020F0502020204030204" pitchFamily="34" charset="0"/>
                <a:ea typeface="Calibri" panose="020F0502020204030204" pitchFamily="34" charset="0"/>
                <a:cs typeface="Times New Roman" panose="02020603050405020304" pitchFamily="18" charset="0"/>
              </a:rPr>
              <a:t>3400 East Second St.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0" dirty="0">
                <a:effectLst/>
                <a:latin typeface="Calibri" panose="020F0502020204030204" pitchFamily="34" charset="0"/>
                <a:ea typeface="Calibri" panose="020F0502020204030204" pitchFamily="34" charset="0"/>
                <a:cs typeface="Times New Roman" panose="02020603050405020304" pitchFamily="18" charset="0"/>
              </a:rPr>
              <a:t>Benicia Ca. 94510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0" dirty="0" err="1">
                <a:effectLst/>
                <a:latin typeface="Calibri" panose="020F0502020204030204" pitchFamily="34" charset="0"/>
                <a:ea typeface="Calibri" panose="020F0502020204030204" pitchFamily="34" charset="0"/>
                <a:cs typeface="Times New Roman" panose="02020603050405020304" pitchFamily="18" charset="0"/>
              </a:rPr>
              <a:t>Paul.Modjesky@Valero.com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0" dirty="0">
                <a:effectLst/>
                <a:latin typeface="Calibri" panose="020F0502020204030204" pitchFamily="34" charset="0"/>
                <a:ea typeface="Calibri" panose="020F0502020204030204" pitchFamily="34" charset="0"/>
                <a:cs typeface="Times New Roman" panose="02020603050405020304" pitchFamily="18" charset="0"/>
              </a:rPr>
              <a:t>O: (707) 745-7742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0" dirty="0">
                <a:effectLst/>
                <a:latin typeface="Calibri" panose="020F0502020204030204" pitchFamily="34" charset="0"/>
                <a:ea typeface="Calibri" panose="020F0502020204030204" pitchFamily="34" charset="0"/>
                <a:cs typeface="Times New Roman" panose="02020603050405020304" pitchFamily="18" charset="0"/>
              </a:rPr>
              <a:t>C: (707) 731-3318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pic>
        <p:nvPicPr>
          <p:cNvPr id="10" name="Picture 9">
            <a:extLst>
              <a:ext uri="{FF2B5EF4-FFF2-40B4-BE49-F238E27FC236}">
                <a16:creationId xmlns:a16="http://schemas.microsoft.com/office/drawing/2014/main" id="{8A474961-79FA-0007-522D-8BAEAC6F1FEC}"/>
              </a:ext>
            </a:extLst>
          </p:cNvPr>
          <p:cNvPicPr>
            <a:picLocks noChangeAspect="1"/>
          </p:cNvPicPr>
          <p:nvPr/>
        </p:nvPicPr>
        <p:blipFill>
          <a:blip r:embed="rId4"/>
          <a:stretch>
            <a:fillRect/>
          </a:stretch>
        </p:blipFill>
        <p:spPr>
          <a:xfrm>
            <a:off x="11358664" y="5784663"/>
            <a:ext cx="719847" cy="990738"/>
          </a:xfrm>
          <a:prstGeom prst="rect">
            <a:avLst/>
          </a:prstGeom>
        </p:spPr>
      </p:pic>
      <p:pic>
        <p:nvPicPr>
          <p:cNvPr id="12" name="Picture 11">
            <a:extLst>
              <a:ext uri="{FF2B5EF4-FFF2-40B4-BE49-F238E27FC236}">
                <a16:creationId xmlns:a16="http://schemas.microsoft.com/office/drawing/2014/main" id="{7D3AF47A-FB19-8BD5-D5FA-CBF813BF873C}"/>
              </a:ext>
            </a:extLst>
          </p:cNvPr>
          <p:cNvPicPr>
            <a:picLocks noChangeAspect="1"/>
          </p:cNvPicPr>
          <p:nvPr/>
        </p:nvPicPr>
        <p:blipFill>
          <a:blip r:embed="rId5"/>
          <a:stretch>
            <a:fillRect/>
          </a:stretch>
        </p:blipFill>
        <p:spPr>
          <a:xfrm>
            <a:off x="8910741" y="4239773"/>
            <a:ext cx="2795756" cy="1874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F05E4518-38B5-5C55-40F9-D5D709691186}"/>
              </a:ext>
            </a:extLst>
          </p:cNvPr>
          <p:cNvSpPr txBox="1"/>
          <p:nvPr/>
        </p:nvSpPr>
        <p:spPr>
          <a:xfrm>
            <a:off x="8910741" y="713346"/>
            <a:ext cx="3194891" cy="660117"/>
          </a:xfrm>
          <a:prstGeom prst="rect">
            <a:avLst/>
          </a:prstGeom>
          <a:noFill/>
        </p:spPr>
        <p:txBody>
          <a:bodyPr wrap="square" lIns="0" tIns="0" rIns="0" bIns="0" rtlCol="0">
            <a:noAutofit/>
          </a:bodyPr>
          <a:lstStyle/>
          <a:p>
            <a:pPr algn="l" defTabSz="228600">
              <a:spcAft>
                <a:spcPts val="12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Valero Best Practices</a:t>
            </a:r>
            <a:endParaRPr lang="en-US" sz="2800" b="1" noProof="0" dirty="0"/>
          </a:p>
        </p:txBody>
      </p:sp>
    </p:spTree>
    <p:extLst>
      <p:ext uri="{BB962C8B-B14F-4D97-AF65-F5344CB8AC3E}">
        <p14:creationId xmlns:p14="http://schemas.microsoft.com/office/powerpoint/2010/main" val="1060757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11BBF-96C2-95A9-B7E5-78A83652D07B}"/>
              </a:ext>
            </a:extLst>
          </p:cNvPr>
          <p:cNvPicPr>
            <a:picLocks noChangeAspect="1"/>
          </p:cNvPicPr>
          <p:nvPr/>
        </p:nvPicPr>
        <p:blipFill>
          <a:blip r:embed="rId3"/>
          <a:stretch>
            <a:fillRect/>
          </a:stretch>
        </p:blipFill>
        <p:spPr>
          <a:xfrm>
            <a:off x="29899" y="0"/>
            <a:ext cx="12132202" cy="6858000"/>
          </a:xfrm>
          <a:prstGeom prst="rect">
            <a:avLst/>
          </a:prstGeom>
        </p:spPr>
      </p:pic>
    </p:spTree>
    <p:extLst>
      <p:ext uri="{BB962C8B-B14F-4D97-AF65-F5344CB8AC3E}">
        <p14:creationId xmlns:p14="http://schemas.microsoft.com/office/powerpoint/2010/main" val="2411617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3C590D-1B48-2156-4BFC-4D84CEEE3B4C}"/>
              </a:ext>
            </a:extLst>
          </p:cNvPr>
          <p:cNvPicPr>
            <a:picLocks noChangeAspect="1"/>
          </p:cNvPicPr>
          <p:nvPr/>
        </p:nvPicPr>
        <p:blipFill>
          <a:blip r:embed="rId2"/>
          <a:stretch>
            <a:fillRect/>
          </a:stretch>
        </p:blipFill>
        <p:spPr>
          <a:xfrm>
            <a:off x="26939" y="0"/>
            <a:ext cx="12138121" cy="6858000"/>
          </a:xfrm>
          <a:prstGeom prst="rect">
            <a:avLst/>
          </a:prstGeom>
        </p:spPr>
      </p:pic>
    </p:spTree>
    <p:extLst>
      <p:ext uri="{BB962C8B-B14F-4D97-AF65-F5344CB8AC3E}">
        <p14:creationId xmlns:p14="http://schemas.microsoft.com/office/powerpoint/2010/main" val="1911268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D75C1B-D1EC-182D-0AD2-40162ED411FD}"/>
              </a:ext>
            </a:extLst>
          </p:cNvPr>
          <p:cNvPicPr>
            <a:picLocks noChangeAspect="1"/>
          </p:cNvPicPr>
          <p:nvPr/>
        </p:nvPicPr>
        <p:blipFill>
          <a:blip r:embed="rId3"/>
          <a:stretch>
            <a:fillRect/>
          </a:stretch>
        </p:blipFill>
        <p:spPr>
          <a:xfrm>
            <a:off x="36692" y="0"/>
            <a:ext cx="12118616" cy="6858000"/>
          </a:xfrm>
          <a:prstGeom prst="rect">
            <a:avLst/>
          </a:prstGeom>
        </p:spPr>
      </p:pic>
    </p:spTree>
    <p:extLst>
      <p:ext uri="{BB962C8B-B14F-4D97-AF65-F5344CB8AC3E}">
        <p14:creationId xmlns:p14="http://schemas.microsoft.com/office/powerpoint/2010/main" val="2349224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D98426-DCC8-416E-E13B-EEEE6026A135}"/>
              </a:ext>
            </a:extLst>
          </p:cNvPr>
          <p:cNvPicPr>
            <a:picLocks noChangeAspect="1"/>
          </p:cNvPicPr>
          <p:nvPr/>
        </p:nvPicPr>
        <p:blipFill>
          <a:blip r:embed="rId3"/>
          <a:stretch>
            <a:fillRect/>
          </a:stretch>
        </p:blipFill>
        <p:spPr>
          <a:xfrm>
            <a:off x="3848" y="0"/>
            <a:ext cx="12184303" cy="6858000"/>
          </a:xfrm>
          <a:prstGeom prst="rect">
            <a:avLst/>
          </a:prstGeom>
        </p:spPr>
      </p:pic>
      <p:pic>
        <p:nvPicPr>
          <p:cNvPr id="7" name="Picture 6">
            <a:extLst>
              <a:ext uri="{FF2B5EF4-FFF2-40B4-BE49-F238E27FC236}">
                <a16:creationId xmlns:a16="http://schemas.microsoft.com/office/drawing/2014/main" id="{3BC3A48D-7983-C871-E7CA-E2ED8EEEC95C}"/>
              </a:ext>
            </a:extLst>
          </p:cNvPr>
          <p:cNvPicPr>
            <a:picLocks noChangeAspect="1"/>
          </p:cNvPicPr>
          <p:nvPr/>
        </p:nvPicPr>
        <p:blipFill>
          <a:blip r:embed="rId4"/>
          <a:stretch>
            <a:fillRect/>
          </a:stretch>
        </p:blipFill>
        <p:spPr>
          <a:xfrm>
            <a:off x="8206774" y="3429000"/>
            <a:ext cx="3378869" cy="990738"/>
          </a:xfrm>
          <a:prstGeom prst="rect">
            <a:avLst/>
          </a:prstGeom>
        </p:spPr>
      </p:pic>
    </p:spTree>
    <p:extLst>
      <p:ext uri="{BB962C8B-B14F-4D97-AF65-F5344CB8AC3E}">
        <p14:creationId xmlns:p14="http://schemas.microsoft.com/office/powerpoint/2010/main" val="2907859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D98426-DCC8-416E-E13B-EEEE6026A135}"/>
              </a:ext>
            </a:extLst>
          </p:cNvPr>
          <p:cNvPicPr>
            <a:picLocks noChangeAspect="1"/>
          </p:cNvPicPr>
          <p:nvPr/>
        </p:nvPicPr>
        <p:blipFill>
          <a:blip r:embed="rId3"/>
          <a:srcRect b="82008"/>
          <a:stretch/>
        </p:blipFill>
        <p:spPr>
          <a:xfrm>
            <a:off x="3848" y="0"/>
            <a:ext cx="12184303" cy="1233889"/>
          </a:xfrm>
          <a:prstGeom prst="rect">
            <a:avLst/>
          </a:prstGeom>
        </p:spPr>
      </p:pic>
      <p:pic>
        <p:nvPicPr>
          <p:cNvPr id="7" name="Picture 6">
            <a:extLst>
              <a:ext uri="{FF2B5EF4-FFF2-40B4-BE49-F238E27FC236}">
                <a16:creationId xmlns:a16="http://schemas.microsoft.com/office/drawing/2014/main" id="{3BC3A48D-7983-C871-E7CA-E2ED8EEEC95C}"/>
              </a:ext>
            </a:extLst>
          </p:cNvPr>
          <p:cNvPicPr>
            <a:picLocks noChangeAspect="1"/>
          </p:cNvPicPr>
          <p:nvPr/>
        </p:nvPicPr>
        <p:blipFill>
          <a:blip r:embed="rId4"/>
          <a:stretch>
            <a:fillRect/>
          </a:stretch>
        </p:blipFill>
        <p:spPr>
          <a:xfrm>
            <a:off x="8206774" y="3429000"/>
            <a:ext cx="3378869" cy="990738"/>
          </a:xfrm>
          <a:prstGeom prst="rect">
            <a:avLst/>
          </a:prstGeom>
        </p:spPr>
      </p:pic>
      <p:pic>
        <p:nvPicPr>
          <p:cNvPr id="3" name="Picture 2">
            <a:extLst>
              <a:ext uri="{FF2B5EF4-FFF2-40B4-BE49-F238E27FC236}">
                <a16:creationId xmlns:a16="http://schemas.microsoft.com/office/drawing/2014/main" id="{333DBEEC-FDEA-3504-4E57-00EA67959262}"/>
              </a:ext>
            </a:extLst>
          </p:cNvPr>
          <p:cNvPicPr>
            <a:picLocks noChangeAspect="1"/>
          </p:cNvPicPr>
          <p:nvPr/>
        </p:nvPicPr>
        <p:blipFill>
          <a:blip r:embed="rId5"/>
          <a:stretch>
            <a:fillRect/>
          </a:stretch>
        </p:blipFill>
        <p:spPr>
          <a:xfrm>
            <a:off x="230561" y="922310"/>
            <a:ext cx="7917930" cy="4207919"/>
          </a:xfrm>
          <a:prstGeom prst="rect">
            <a:avLst/>
          </a:prstGeom>
        </p:spPr>
      </p:pic>
      <p:sp>
        <p:nvSpPr>
          <p:cNvPr id="5" name="Rectangle 4">
            <a:extLst>
              <a:ext uri="{FF2B5EF4-FFF2-40B4-BE49-F238E27FC236}">
                <a16:creationId xmlns:a16="http://schemas.microsoft.com/office/drawing/2014/main" id="{E66704AE-A0C3-589F-32DA-333CE7407913}"/>
              </a:ext>
            </a:extLst>
          </p:cNvPr>
          <p:cNvSpPr/>
          <p:nvPr/>
        </p:nvSpPr>
        <p:spPr>
          <a:xfrm>
            <a:off x="8232179" y="579358"/>
            <a:ext cx="3751294" cy="6278642"/>
          </a:xfrm>
          <a:prstGeom prst="rect">
            <a:avLst/>
          </a:prstGeom>
        </p:spPr>
        <p:txBody>
          <a:bodyPr wrap="square">
            <a:spAutoFit/>
          </a:bodyPr>
          <a:lstStyle/>
          <a:p>
            <a:r>
              <a:rPr lang="en-US" sz="1400" dirty="0"/>
              <a:t>On October 2, 2024, Contract Employees (CE) began work at the PEMEX Deer Park Refinery for the scheduled maintenance activities that were part of the turnaround.</a:t>
            </a:r>
          </a:p>
          <a:p>
            <a:endParaRPr lang="en-US" sz="1400" dirty="0"/>
          </a:p>
          <a:p>
            <a:r>
              <a:rPr lang="en-US" sz="1400" dirty="0"/>
              <a:t>On October 8 and October 10, PEMEX Deer Park operations personnel requested assistance from CE workers and issued permits allowing CE workers to isolate piping segments in Amine Regeneration Unit 6 (</a:t>
            </a:r>
            <a:r>
              <a:rPr lang="en-US" sz="1400" dirty="0" err="1"/>
              <a:t>ARU6</a:t>
            </a:r>
            <a:r>
              <a:rPr lang="en-US" sz="1400" dirty="0"/>
              <a:t>), which is adjacent to the SRU involved in the turnaround. </a:t>
            </a:r>
          </a:p>
          <a:p>
            <a:endParaRPr lang="en-US" sz="1400" dirty="0"/>
          </a:p>
          <a:p>
            <a:r>
              <a:rPr lang="en-US" sz="1400" dirty="0"/>
              <a:t>The maintenance activities on process equipment in </a:t>
            </a:r>
            <a:r>
              <a:rPr lang="en-US" sz="1400" dirty="0" err="1"/>
              <a:t>ARU6</a:t>
            </a:r>
            <a:r>
              <a:rPr lang="en-US" sz="1400" dirty="0"/>
              <a:t> were not part of the work CE was performing for the turnaround. Amine Regeneration Unit 7 (</a:t>
            </a:r>
            <a:r>
              <a:rPr lang="en-US" sz="1400" dirty="0" err="1"/>
              <a:t>ARU7</a:t>
            </a:r>
            <a:r>
              <a:rPr lang="en-US" sz="1400" dirty="0"/>
              <a:t>), which had piping segments adjacent to </a:t>
            </a:r>
            <a:r>
              <a:rPr lang="en-US" sz="1400" dirty="0" err="1"/>
              <a:t>ARU6</a:t>
            </a:r>
            <a:r>
              <a:rPr lang="en-US" sz="1400" dirty="0"/>
              <a:t> (Figure 2), was operational. The adjacent </a:t>
            </a:r>
            <a:r>
              <a:rPr lang="en-US" sz="1400" dirty="0" err="1"/>
              <a:t>ARU7</a:t>
            </a:r>
            <a:r>
              <a:rPr lang="en-US" sz="1400" dirty="0"/>
              <a:t> piping segment contained approximately 90 percent hydrogen sulfide gas at gauge pressure of approximately 15 pounds per square inch. </a:t>
            </a:r>
          </a:p>
          <a:p>
            <a:endParaRPr lang="en-US" sz="2400" dirty="0"/>
          </a:p>
        </p:txBody>
      </p:sp>
      <p:pic>
        <p:nvPicPr>
          <p:cNvPr id="10" name="Picture 9">
            <a:extLst>
              <a:ext uri="{FF2B5EF4-FFF2-40B4-BE49-F238E27FC236}">
                <a16:creationId xmlns:a16="http://schemas.microsoft.com/office/drawing/2014/main" id="{909D72F8-E25C-65CA-1ECE-A84964DF57C5}"/>
              </a:ext>
            </a:extLst>
          </p:cNvPr>
          <p:cNvPicPr>
            <a:picLocks noChangeAspect="1"/>
          </p:cNvPicPr>
          <p:nvPr/>
        </p:nvPicPr>
        <p:blipFill>
          <a:blip r:embed="rId6"/>
          <a:stretch>
            <a:fillRect/>
          </a:stretch>
        </p:blipFill>
        <p:spPr>
          <a:xfrm>
            <a:off x="0" y="6133996"/>
            <a:ext cx="1629002" cy="724001"/>
          </a:xfrm>
          <a:prstGeom prst="rect">
            <a:avLst/>
          </a:prstGeom>
        </p:spPr>
      </p:pic>
      <p:pic>
        <p:nvPicPr>
          <p:cNvPr id="12" name="Picture 11">
            <a:extLst>
              <a:ext uri="{FF2B5EF4-FFF2-40B4-BE49-F238E27FC236}">
                <a16:creationId xmlns:a16="http://schemas.microsoft.com/office/drawing/2014/main" id="{A349B579-4D43-C38D-996A-3E64B5298632}"/>
              </a:ext>
            </a:extLst>
          </p:cNvPr>
          <p:cNvPicPr>
            <a:picLocks noChangeAspect="1"/>
          </p:cNvPicPr>
          <p:nvPr/>
        </p:nvPicPr>
        <p:blipFill>
          <a:blip r:embed="rId6"/>
          <a:stretch>
            <a:fillRect/>
          </a:stretch>
        </p:blipFill>
        <p:spPr>
          <a:xfrm>
            <a:off x="10559149" y="6133995"/>
            <a:ext cx="1629002" cy="724001"/>
          </a:xfrm>
          <a:prstGeom prst="rect">
            <a:avLst/>
          </a:prstGeom>
        </p:spPr>
      </p:pic>
    </p:spTree>
    <p:extLst>
      <p:ext uri="{BB962C8B-B14F-4D97-AF65-F5344CB8AC3E}">
        <p14:creationId xmlns:p14="http://schemas.microsoft.com/office/powerpoint/2010/main" val="2071102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547329-D112-B03A-703A-18736B9A8C15}"/>
              </a:ext>
            </a:extLst>
          </p:cNvPr>
          <p:cNvPicPr>
            <a:picLocks noChangeAspect="1"/>
          </p:cNvPicPr>
          <p:nvPr/>
        </p:nvPicPr>
        <p:blipFill>
          <a:blip r:embed="rId2"/>
          <a:stretch>
            <a:fillRect/>
          </a:stretch>
        </p:blipFill>
        <p:spPr>
          <a:xfrm>
            <a:off x="64851" y="5476682"/>
            <a:ext cx="952633" cy="1381318"/>
          </a:xfrm>
          <a:prstGeom prst="rect">
            <a:avLst/>
          </a:prstGeom>
        </p:spPr>
      </p:pic>
      <p:pic>
        <p:nvPicPr>
          <p:cNvPr id="9" name="Picture 8">
            <a:extLst>
              <a:ext uri="{FF2B5EF4-FFF2-40B4-BE49-F238E27FC236}">
                <a16:creationId xmlns:a16="http://schemas.microsoft.com/office/drawing/2014/main" id="{141647FA-9B69-719C-FA2C-9601C161889F}"/>
              </a:ext>
            </a:extLst>
          </p:cNvPr>
          <p:cNvPicPr>
            <a:picLocks noChangeAspect="1"/>
          </p:cNvPicPr>
          <p:nvPr/>
        </p:nvPicPr>
        <p:blipFill>
          <a:blip r:embed="rId2"/>
          <a:stretch>
            <a:fillRect/>
          </a:stretch>
        </p:blipFill>
        <p:spPr>
          <a:xfrm>
            <a:off x="11008806" y="5350312"/>
            <a:ext cx="952633" cy="1381318"/>
          </a:xfrm>
          <a:prstGeom prst="rect">
            <a:avLst/>
          </a:prstGeom>
        </p:spPr>
      </p:pic>
      <p:pic>
        <p:nvPicPr>
          <p:cNvPr id="3" name="Picture 2">
            <a:extLst>
              <a:ext uri="{FF2B5EF4-FFF2-40B4-BE49-F238E27FC236}">
                <a16:creationId xmlns:a16="http://schemas.microsoft.com/office/drawing/2014/main" id="{C8725120-9649-4253-AA96-D4D2F45ED13D}"/>
              </a:ext>
            </a:extLst>
          </p:cNvPr>
          <p:cNvPicPr>
            <a:picLocks noChangeAspect="1"/>
          </p:cNvPicPr>
          <p:nvPr/>
        </p:nvPicPr>
        <p:blipFill>
          <a:blip r:embed="rId3"/>
          <a:stretch>
            <a:fillRect/>
          </a:stretch>
        </p:blipFill>
        <p:spPr>
          <a:xfrm>
            <a:off x="1464450" y="0"/>
            <a:ext cx="8759203" cy="5083900"/>
          </a:xfrm>
          <a:prstGeom prst="rect">
            <a:avLst/>
          </a:prstGeom>
        </p:spPr>
      </p:pic>
      <p:sp>
        <p:nvSpPr>
          <p:cNvPr id="2" name="TextBox 1">
            <a:extLst>
              <a:ext uri="{FF2B5EF4-FFF2-40B4-BE49-F238E27FC236}">
                <a16:creationId xmlns:a16="http://schemas.microsoft.com/office/drawing/2014/main" id="{6CB68FEB-B5DA-3FED-FB89-D9B7FC5133FF}"/>
              </a:ext>
            </a:extLst>
          </p:cNvPr>
          <p:cNvSpPr txBox="1"/>
          <p:nvPr/>
        </p:nvSpPr>
        <p:spPr>
          <a:xfrm>
            <a:off x="101992" y="5167235"/>
            <a:ext cx="11988016" cy="1586429"/>
          </a:xfrm>
          <a:prstGeom prst="rect">
            <a:avLst/>
          </a:prstGeom>
          <a:noFill/>
        </p:spPr>
        <p:txBody>
          <a:bodyPr wrap="square" lIns="0" tIns="0" rIns="0" bIns="0" rtlCol="0">
            <a:noAutofit/>
          </a:bodyPr>
          <a:lstStyle/>
          <a:p>
            <a:pPr algn="l" defTabSz="228600">
              <a:spcAft>
                <a:spcPts val="1200"/>
              </a:spcAft>
            </a:pPr>
            <a:r>
              <a:rPr lang="en-US" b="0" i="0" dirty="0">
                <a:solidFill>
                  <a:srgbClr val="3C3C3C"/>
                </a:solidFill>
                <a:effectLst/>
                <a:latin typeface="PT Sans" panose="020F0502020204030204" pitchFamily="34" charset="0"/>
              </a:rPr>
              <a:t>The CSB update states that on the day of the incident two contract workers at the refinery partially opened a flanged connection on piping containing hydrogen sulfide gas, which caused the release.  One of these workers was fatally injured. The work was supposed to be done on a different, isolated piping segment located about five feet away from the flange that was opened.  Two other contract workers from a separate company, who were working on equipment less than 250 feet away and downwind from the release, were also affected, with one  fatally injured from the hydrogen sulfide exposure.</a:t>
            </a:r>
            <a:endParaRPr lang="en-US" noProof="0" dirty="0"/>
          </a:p>
        </p:txBody>
      </p:sp>
    </p:spTree>
    <p:extLst>
      <p:ext uri="{BB962C8B-B14F-4D97-AF65-F5344CB8AC3E}">
        <p14:creationId xmlns:p14="http://schemas.microsoft.com/office/powerpoint/2010/main" val="161467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4182F3-5217-DB12-ADCF-2EF155B39077}"/>
              </a:ext>
            </a:extLst>
          </p:cNvPr>
          <p:cNvPicPr>
            <a:picLocks noChangeAspect="1"/>
          </p:cNvPicPr>
          <p:nvPr/>
        </p:nvPicPr>
        <p:blipFill>
          <a:blip r:embed="rId3"/>
          <a:srcRect b="26530"/>
          <a:stretch/>
        </p:blipFill>
        <p:spPr>
          <a:xfrm>
            <a:off x="0" y="758940"/>
            <a:ext cx="12192000" cy="3401078"/>
          </a:xfrm>
          <a:prstGeom prst="rect">
            <a:avLst/>
          </a:prstGeom>
        </p:spPr>
      </p:pic>
      <p:pic>
        <p:nvPicPr>
          <p:cNvPr id="2" name="Picture 1">
            <a:extLst>
              <a:ext uri="{FF2B5EF4-FFF2-40B4-BE49-F238E27FC236}">
                <a16:creationId xmlns:a16="http://schemas.microsoft.com/office/drawing/2014/main" id="{BC5DC624-49E5-6FE5-C79A-781490F92691}"/>
              </a:ext>
            </a:extLst>
          </p:cNvPr>
          <p:cNvPicPr>
            <a:picLocks noChangeAspect="1"/>
          </p:cNvPicPr>
          <p:nvPr/>
        </p:nvPicPr>
        <p:blipFill>
          <a:blip r:embed="rId4"/>
          <a:stretch>
            <a:fillRect/>
          </a:stretch>
        </p:blipFill>
        <p:spPr>
          <a:xfrm>
            <a:off x="0" y="5865727"/>
            <a:ext cx="719847" cy="990738"/>
          </a:xfrm>
          <a:prstGeom prst="rect">
            <a:avLst/>
          </a:prstGeom>
        </p:spPr>
      </p:pic>
    </p:spTree>
    <p:extLst>
      <p:ext uri="{BB962C8B-B14F-4D97-AF65-F5344CB8AC3E}">
        <p14:creationId xmlns:p14="http://schemas.microsoft.com/office/powerpoint/2010/main" val="1952649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5C066-696F-F790-5CD3-E61D6B162E17}"/>
              </a:ext>
            </a:extLst>
          </p:cNvPr>
          <p:cNvPicPr>
            <a:picLocks noChangeAspect="1"/>
          </p:cNvPicPr>
          <p:nvPr/>
        </p:nvPicPr>
        <p:blipFill>
          <a:blip r:embed="rId3"/>
          <a:stretch>
            <a:fillRect/>
          </a:stretch>
        </p:blipFill>
        <p:spPr>
          <a:xfrm>
            <a:off x="0" y="17088"/>
            <a:ext cx="12192000" cy="6823823"/>
          </a:xfrm>
          <a:prstGeom prst="rect">
            <a:avLst/>
          </a:prstGeom>
        </p:spPr>
      </p:pic>
    </p:spTree>
    <p:extLst>
      <p:ext uri="{BB962C8B-B14F-4D97-AF65-F5344CB8AC3E}">
        <p14:creationId xmlns:p14="http://schemas.microsoft.com/office/powerpoint/2010/main" val="4290436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486356-1BB2-29A0-D094-9C8095B69B54}"/>
              </a:ext>
            </a:extLst>
          </p:cNvPr>
          <p:cNvPicPr>
            <a:picLocks noChangeAspect="1"/>
          </p:cNvPicPr>
          <p:nvPr/>
        </p:nvPicPr>
        <p:blipFill>
          <a:blip r:embed="rId3"/>
          <a:stretch>
            <a:fillRect/>
          </a:stretch>
        </p:blipFill>
        <p:spPr>
          <a:xfrm>
            <a:off x="0" y="4107"/>
            <a:ext cx="12192000" cy="6849786"/>
          </a:xfrm>
          <a:prstGeom prst="rect">
            <a:avLst/>
          </a:prstGeom>
        </p:spPr>
      </p:pic>
    </p:spTree>
    <p:extLst>
      <p:ext uri="{BB962C8B-B14F-4D97-AF65-F5344CB8AC3E}">
        <p14:creationId xmlns:p14="http://schemas.microsoft.com/office/powerpoint/2010/main" val="4192459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7ACE3F-6B31-9672-146C-FE30918E6771}"/>
              </a:ext>
            </a:extLst>
          </p:cNvPr>
          <p:cNvSpPr txBox="1"/>
          <p:nvPr/>
        </p:nvSpPr>
        <p:spPr>
          <a:xfrm>
            <a:off x="1979611" y="5962022"/>
            <a:ext cx="10520624" cy="895978"/>
          </a:xfrm>
          <a:prstGeom prst="rect">
            <a:avLst/>
          </a:prstGeom>
          <a:noFill/>
        </p:spPr>
        <p:txBody>
          <a:bodyPr wrap="square" lIns="0" tIns="0" rIns="0" bIns="0" rtlCol="0">
            <a:noAutofit/>
          </a:bodyPr>
          <a:lstStyle/>
          <a:p>
            <a:pPr marL="0" marR="0">
              <a:spcBef>
                <a:spcPts val="0"/>
              </a:spcBef>
              <a:spcAft>
                <a:spcPts val="0"/>
              </a:spcAf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2"/>
              </a:rPr>
              <a:t>https://</a:t>
            </a:r>
            <a:r>
              <a:rPr lang="en-US" sz="1800" u="sng" dirty="0" err="1">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2"/>
              </a:rPr>
              <a:t>www.ci.benicia.ca.us</a:t>
            </a: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2"/>
              </a:rPr>
              <a:t>/vertical/Sites/%</a:t>
            </a:r>
            <a:r>
              <a:rPr lang="en-US" sz="1800" u="sng" dirty="0" err="1">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2"/>
              </a:rPr>
              <a:t>7BF991A639-AAED-4E1A-9735-86EA195E2C8D%7D</a:t>
            </a: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2"/>
              </a:rPr>
              <a:t>/uploads/2025-05-</a:t>
            </a:r>
            <a:r>
              <a:rPr lang="en-US" sz="1800" u="sng" dirty="0" err="1">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2"/>
              </a:rPr>
              <a:t>05_Valero_Fire_90_Day_Report.pdf</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6" name="Picture 5">
            <a:extLst>
              <a:ext uri="{FF2B5EF4-FFF2-40B4-BE49-F238E27FC236}">
                <a16:creationId xmlns:a16="http://schemas.microsoft.com/office/drawing/2014/main" id="{0DB994ED-50AC-D70C-5A23-C8C15DA5F9C3}"/>
              </a:ext>
            </a:extLst>
          </p:cNvPr>
          <p:cNvPicPr>
            <a:picLocks noChangeAspect="1"/>
          </p:cNvPicPr>
          <p:nvPr/>
        </p:nvPicPr>
        <p:blipFill>
          <a:blip r:embed="rId3"/>
          <a:stretch>
            <a:fillRect/>
          </a:stretch>
        </p:blipFill>
        <p:spPr>
          <a:xfrm>
            <a:off x="0" y="5259324"/>
            <a:ext cx="1348857" cy="1539373"/>
          </a:xfrm>
          <a:prstGeom prst="rect">
            <a:avLst/>
          </a:prstGeom>
        </p:spPr>
      </p:pic>
      <p:pic>
        <p:nvPicPr>
          <p:cNvPr id="8" name="Picture 7">
            <a:extLst>
              <a:ext uri="{FF2B5EF4-FFF2-40B4-BE49-F238E27FC236}">
                <a16:creationId xmlns:a16="http://schemas.microsoft.com/office/drawing/2014/main" id="{E44F3927-4630-050E-8A1C-9E69F4967BF7}"/>
              </a:ext>
            </a:extLst>
          </p:cNvPr>
          <p:cNvPicPr>
            <a:picLocks noChangeAspect="1"/>
          </p:cNvPicPr>
          <p:nvPr/>
        </p:nvPicPr>
        <p:blipFill>
          <a:blip r:embed="rId4"/>
          <a:stretch>
            <a:fillRect/>
          </a:stretch>
        </p:blipFill>
        <p:spPr>
          <a:xfrm>
            <a:off x="3334982" y="213377"/>
            <a:ext cx="6092323" cy="863837"/>
          </a:xfrm>
          <a:prstGeom prst="rect">
            <a:avLst/>
          </a:prstGeom>
        </p:spPr>
      </p:pic>
      <p:pic>
        <p:nvPicPr>
          <p:cNvPr id="10" name="Picture 9">
            <a:extLst>
              <a:ext uri="{FF2B5EF4-FFF2-40B4-BE49-F238E27FC236}">
                <a16:creationId xmlns:a16="http://schemas.microsoft.com/office/drawing/2014/main" id="{E5EE63E2-E770-3EA3-BE2E-874456328B98}"/>
              </a:ext>
            </a:extLst>
          </p:cNvPr>
          <p:cNvPicPr>
            <a:picLocks noChangeAspect="1"/>
          </p:cNvPicPr>
          <p:nvPr/>
        </p:nvPicPr>
        <p:blipFill>
          <a:blip r:embed="rId5"/>
          <a:stretch>
            <a:fillRect/>
          </a:stretch>
        </p:blipFill>
        <p:spPr>
          <a:xfrm>
            <a:off x="8256815" y="883619"/>
            <a:ext cx="2872989" cy="4999153"/>
          </a:xfrm>
          <a:prstGeom prst="rect">
            <a:avLst/>
          </a:prstGeom>
        </p:spPr>
      </p:pic>
      <p:pic>
        <p:nvPicPr>
          <p:cNvPr id="12" name="Picture 11">
            <a:extLst>
              <a:ext uri="{FF2B5EF4-FFF2-40B4-BE49-F238E27FC236}">
                <a16:creationId xmlns:a16="http://schemas.microsoft.com/office/drawing/2014/main" id="{ECEC73A2-C19E-1F4C-F14E-033E163F5D87}"/>
              </a:ext>
            </a:extLst>
          </p:cNvPr>
          <p:cNvPicPr>
            <a:picLocks noChangeAspect="1"/>
          </p:cNvPicPr>
          <p:nvPr/>
        </p:nvPicPr>
        <p:blipFill>
          <a:blip r:embed="rId6"/>
          <a:stretch>
            <a:fillRect/>
          </a:stretch>
        </p:blipFill>
        <p:spPr>
          <a:xfrm>
            <a:off x="2289772" y="975226"/>
            <a:ext cx="5789802" cy="4907546"/>
          </a:xfrm>
          <a:prstGeom prst="rect">
            <a:avLst/>
          </a:prstGeom>
        </p:spPr>
      </p:pic>
    </p:spTree>
    <p:extLst>
      <p:ext uri="{BB962C8B-B14F-4D97-AF65-F5344CB8AC3E}">
        <p14:creationId xmlns:p14="http://schemas.microsoft.com/office/powerpoint/2010/main" val="3389625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1B0329-0A23-3A3B-9E6C-BE6FD014D347}"/>
              </a:ext>
            </a:extLst>
          </p:cNvPr>
          <p:cNvPicPr>
            <a:picLocks noChangeAspect="1"/>
          </p:cNvPicPr>
          <p:nvPr/>
        </p:nvPicPr>
        <p:blipFill>
          <a:blip r:embed="rId3"/>
          <a:stretch>
            <a:fillRect/>
          </a:stretch>
        </p:blipFill>
        <p:spPr>
          <a:xfrm>
            <a:off x="0" y="-194553"/>
            <a:ext cx="12248666" cy="7052553"/>
          </a:xfrm>
          <a:prstGeom prst="rect">
            <a:avLst/>
          </a:prstGeom>
        </p:spPr>
      </p:pic>
      <p:grpSp>
        <p:nvGrpSpPr>
          <p:cNvPr id="3" name="Group 2">
            <a:extLst>
              <a:ext uri="{FF2B5EF4-FFF2-40B4-BE49-F238E27FC236}">
                <a16:creationId xmlns:a16="http://schemas.microsoft.com/office/drawing/2014/main" id="{DA9BB470-22EE-8E9C-CBAE-F7F79620445D}"/>
              </a:ext>
            </a:extLst>
          </p:cNvPr>
          <p:cNvGrpSpPr/>
          <p:nvPr/>
        </p:nvGrpSpPr>
        <p:grpSpPr>
          <a:xfrm>
            <a:off x="2812022" y="946413"/>
            <a:ext cx="6901130" cy="2907721"/>
            <a:chOff x="865762" y="903162"/>
            <a:chExt cx="6901130" cy="2907721"/>
          </a:xfrm>
        </p:grpSpPr>
        <p:sp>
          <p:nvSpPr>
            <p:cNvPr id="4" name="Rectangle: Rounded Corners 3">
              <a:extLst>
                <a:ext uri="{FF2B5EF4-FFF2-40B4-BE49-F238E27FC236}">
                  <a16:creationId xmlns:a16="http://schemas.microsoft.com/office/drawing/2014/main" id="{92A6BA80-C148-E1AF-A036-85E3BFF3356F}"/>
                </a:ext>
              </a:extLst>
            </p:cNvPr>
            <p:cNvSpPr/>
            <p:nvPr/>
          </p:nvSpPr>
          <p:spPr>
            <a:xfrm>
              <a:off x="865762" y="903162"/>
              <a:ext cx="6901130" cy="92714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64904370-621E-68A9-EE80-5D8D2FF1A782}"/>
                </a:ext>
              </a:extLst>
            </p:cNvPr>
            <p:cNvSpPr/>
            <p:nvPr/>
          </p:nvSpPr>
          <p:spPr>
            <a:xfrm>
              <a:off x="1222872" y="1101038"/>
              <a:ext cx="6224530" cy="2709845"/>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030DD0F-DCCD-018C-0A90-F67DC98AF0F0}"/>
                </a:ext>
              </a:extLst>
            </p:cNvPr>
            <p:cNvSpPr txBox="1"/>
            <p:nvPr/>
          </p:nvSpPr>
          <p:spPr>
            <a:xfrm>
              <a:off x="1412352" y="2003229"/>
              <a:ext cx="6025289" cy="1754326"/>
            </a:xfrm>
            <a:prstGeom prst="rect">
              <a:avLst/>
            </a:prstGeom>
            <a:noFill/>
          </p:spPr>
          <p:txBody>
            <a:bodyPr wrap="square" rtlCol="0">
              <a:spAutoFit/>
            </a:bodyPr>
            <a:lstStyle/>
            <a:p>
              <a:r>
                <a:rPr lang="en-US" dirty="0"/>
                <a:t>It is a program that helps develop all new personnel to the Valero Benicia Refinery by providing additional resources and guidance on health and safety procedures, along with work practices, during initial entrance into the refinery.</a:t>
              </a:r>
            </a:p>
            <a:p>
              <a:endParaRPr lang="en-US" dirty="0"/>
            </a:p>
          </p:txBody>
        </p:sp>
        <p:sp>
          <p:nvSpPr>
            <p:cNvPr id="7" name="TextBox 6">
              <a:extLst>
                <a:ext uri="{FF2B5EF4-FFF2-40B4-BE49-F238E27FC236}">
                  <a16:creationId xmlns:a16="http://schemas.microsoft.com/office/drawing/2014/main" id="{9C61ECAF-0EA1-762F-0C5B-C0BC81F60B6A}"/>
                </a:ext>
              </a:extLst>
            </p:cNvPr>
            <p:cNvSpPr txBox="1"/>
            <p:nvPr/>
          </p:nvSpPr>
          <p:spPr>
            <a:xfrm>
              <a:off x="1391579" y="1182070"/>
              <a:ext cx="6375313" cy="369332"/>
            </a:xfrm>
            <a:prstGeom prst="rect">
              <a:avLst/>
            </a:prstGeom>
            <a:noFill/>
          </p:spPr>
          <p:txBody>
            <a:bodyPr wrap="square" rtlCol="0">
              <a:spAutoFit/>
            </a:bodyPr>
            <a:lstStyle/>
            <a:p>
              <a:r>
                <a:rPr lang="en-US" dirty="0"/>
                <a:t>What is the Valero Short Service Worker Program?</a:t>
              </a:r>
            </a:p>
          </p:txBody>
        </p:sp>
        <p:pic>
          <p:nvPicPr>
            <p:cNvPr id="8" name="Graphic 7" descr="Magnifying glass">
              <a:extLst>
                <a:ext uri="{FF2B5EF4-FFF2-40B4-BE49-F238E27FC236}">
                  <a16:creationId xmlns:a16="http://schemas.microsoft.com/office/drawing/2014/main" id="{1978F9F2-0FD7-770D-3EB6-A6078211A9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6915" y="1101038"/>
              <a:ext cx="692215" cy="692215"/>
            </a:xfrm>
            <a:prstGeom prst="rect">
              <a:avLst/>
            </a:prstGeom>
          </p:spPr>
        </p:pic>
      </p:grpSp>
    </p:spTree>
    <p:extLst>
      <p:ext uri="{BB962C8B-B14F-4D97-AF65-F5344CB8AC3E}">
        <p14:creationId xmlns:p14="http://schemas.microsoft.com/office/powerpoint/2010/main" val="547878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B312CF-AD5D-FE75-D1FC-D4C7D0122ABE}"/>
              </a:ext>
            </a:extLst>
          </p:cNvPr>
          <p:cNvPicPr>
            <a:picLocks noChangeAspect="1"/>
          </p:cNvPicPr>
          <p:nvPr/>
        </p:nvPicPr>
        <p:blipFill>
          <a:blip r:embed="rId3"/>
          <a:stretch>
            <a:fillRect/>
          </a:stretch>
        </p:blipFill>
        <p:spPr>
          <a:xfrm>
            <a:off x="536928" y="428822"/>
            <a:ext cx="5308371" cy="2960909"/>
          </a:xfrm>
          <a:prstGeom prst="rect">
            <a:avLst/>
          </a:prstGeom>
        </p:spPr>
      </p:pic>
      <p:pic>
        <p:nvPicPr>
          <p:cNvPr id="17" name="Picture 16">
            <a:extLst>
              <a:ext uri="{FF2B5EF4-FFF2-40B4-BE49-F238E27FC236}">
                <a16:creationId xmlns:a16="http://schemas.microsoft.com/office/drawing/2014/main" id="{0C3351C9-66E7-E473-A7F5-552C89BACD8D}"/>
              </a:ext>
            </a:extLst>
          </p:cNvPr>
          <p:cNvPicPr>
            <a:picLocks noChangeAspect="1"/>
          </p:cNvPicPr>
          <p:nvPr/>
        </p:nvPicPr>
        <p:blipFill>
          <a:blip r:embed="rId4"/>
          <a:stretch>
            <a:fillRect/>
          </a:stretch>
        </p:blipFill>
        <p:spPr>
          <a:xfrm>
            <a:off x="5928939" y="428822"/>
            <a:ext cx="6173061" cy="6220693"/>
          </a:xfrm>
          <a:prstGeom prst="rect">
            <a:avLst/>
          </a:prstGeom>
        </p:spPr>
      </p:pic>
      <p:pic>
        <p:nvPicPr>
          <p:cNvPr id="19" name="Picture 18">
            <a:extLst>
              <a:ext uri="{FF2B5EF4-FFF2-40B4-BE49-F238E27FC236}">
                <a16:creationId xmlns:a16="http://schemas.microsoft.com/office/drawing/2014/main" id="{5D4E6512-3260-9025-CE14-9946EE1C3721}"/>
              </a:ext>
            </a:extLst>
          </p:cNvPr>
          <p:cNvPicPr>
            <a:picLocks noChangeAspect="1"/>
          </p:cNvPicPr>
          <p:nvPr/>
        </p:nvPicPr>
        <p:blipFill>
          <a:blip r:embed="rId5"/>
          <a:stretch>
            <a:fillRect/>
          </a:stretch>
        </p:blipFill>
        <p:spPr>
          <a:xfrm>
            <a:off x="101017" y="5714840"/>
            <a:ext cx="1657581" cy="1143160"/>
          </a:xfrm>
          <a:prstGeom prst="rect">
            <a:avLst/>
          </a:prstGeom>
        </p:spPr>
      </p:pic>
      <p:pic>
        <p:nvPicPr>
          <p:cNvPr id="20" name="Picture 19">
            <a:extLst>
              <a:ext uri="{FF2B5EF4-FFF2-40B4-BE49-F238E27FC236}">
                <a16:creationId xmlns:a16="http://schemas.microsoft.com/office/drawing/2014/main" id="{6EE5612A-1353-43BE-AB24-F19E90ECFE9A}"/>
              </a:ext>
            </a:extLst>
          </p:cNvPr>
          <p:cNvPicPr>
            <a:picLocks noChangeAspect="1"/>
          </p:cNvPicPr>
          <p:nvPr/>
        </p:nvPicPr>
        <p:blipFill>
          <a:blip r:embed="rId6"/>
          <a:stretch>
            <a:fillRect/>
          </a:stretch>
        </p:blipFill>
        <p:spPr>
          <a:xfrm>
            <a:off x="813767" y="3539168"/>
            <a:ext cx="2292991" cy="3044792"/>
          </a:xfrm>
          <a:prstGeom prst="rect">
            <a:avLst/>
          </a:prstGeom>
          <a:solidFill>
            <a:srgbClr val="F2F2F2"/>
          </a:solidFill>
          <a:ln w="19050">
            <a:solidFill>
              <a:schemeClr val="tx1"/>
            </a:solidFill>
          </a:ln>
          <a:effectLst>
            <a:outerShdw blurRad="50800" dist="50800" dir="5400000" algn="ctr" rotWithShape="0">
              <a:srgbClr val="F2F2F2"/>
            </a:outerShdw>
          </a:effectLst>
        </p:spPr>
      </p:pic>
      <p:pic>
        <p:nvPicPr>
          <p:cNvPr id="21" name="Picture 2" descr="image002.png">
            <a:extLst>
              <a:ext uri="{FF2B5EF4-FFF2-40B4-BE49-F238E27FC236}">
                <a16:creationId xmlns:a16="http://schemas.microsoft.com/office/drawing/2014/main" id="{65B11607-6935-C509-18A6-C72B99B04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7585" y="3543782"/>
            <a:ext cx="1911866" cy="304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561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0616EA-82C1-DCBE-9F3A-4F11562E85C1}"/>
              </a:ext>
            </a:extLst>
          </p:cNvPr>
          <p:cNvPicPr>
            <a:picLocks noChangeAspect="1"/>
          </p:cNvPicPr>
          <p:nvPr/>
        </p:nvPicPr>
        <p:blipFill>
          <a:blip r:embed="rId3"/>
          <a:stretch>
            <a:fillRect/>
          </a:stretch>
        </p:blipFill>
        <p:spPr>
          <a:xfrm>
            <a:off x="0" y="0"/>
            <a:ext cx="12153122" cy="6858000"/>
          </a:xfrm>
          <a:prstGeom prst="rect">
            <a:avLst/>
          </a:prstGeom>
        </p:spPr>
      </p:pic>
    </p:spTree>
    <p:extLst>
      <p:ext uri="{BB962C8B-B14F-4D97-AF65-F5344CB8AC3E}">
        <p14:creationId xmlns:p14="http://schemas.microsoft.com/office/powerpoint/2010/main" val="2638025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0878B4-818D-0CA1-079B-B4C3B7297169}"/>
              </a:ext>
            </a:extLst>
          </p:cNvPr>
          <p:cNvPicPr>
            <a:picLocks noChangeAspect="1"/>
          </p:cNvPicPr>
          <p:nvPr/>
        </p:nvPicPr>
        <p:blipFill>
          <a:blip r:embed="rId2"/>
          <a:stretch>
            <a:fillRect/>
          </a:stretch>
        </p:blipFill>
        <p:spPr>
          <a:xfrm>
            <a:off x="18710" y="0"/>
            <a:ext cx="12154580" cy="6858000"/>
          </a:xfrm>
          <a:prstGeom prst="rect">
            <a:avLst/>
          </a:prstGeom>
        </p:spPr>
      </p:pic>
    </p:spTree>
    <p:extLst>
      <p:ext uri="{BB962C8B-B14F-4D97-AF65-F5344CB8AC3E}">
        <p14:creationId xmlns:p14="http://schemas.microsoft.com/office/powerpoint/2010/main" val="1060664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46E754-8ADF-9E17-9116-5CDE22130B8D}"/>
              </a:ext>
            </a:extLst>
          </p:cNvPr>
          <p:cNvPicPr>
            <a:picLocks noChangeAspect="1"/>
          </p:cNvPicPr>
          <p:nvPr/>
        </p:nvPicPr>
        <p:blipFill>
          <a:blip r:embed="rId2"/>
          <a:stretch>
            <a:fillRect/>
          </a:stretch>
        </p:blipFill>
        <p:spPr>
          <a:xfrm>
            <a:off x="6834" y="0"/>
            <a:ext cx="12178332" cy="6858000"/>
          </a:xfrm>
          <a:prstGeom prst="rect">
            <a:avLst/>
          </a:prstGeom>
        </p:spPr>
      </p:pic>
    </p:spTree>
    <p:extLst>
      <p:ext uri="{BB962C8B-B14F-4D97-AF65-F5344CB8AC3E}">
        <p14:creationId xmlns:p14="http://schemas.microsoft.com/office/powerpoint/2010/main" val="36018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4EC381-4DC3-F492-8583-87A74EC1704A}"/>
              </a:ext>
            </a:extLst>
          </p:cNvPr>
          <p:cNvPicPr>
            <a:picLocks noChangeAspect="1"/>
          </p:cNvPicPr>
          <p:nvPr/>
        </p:nvPicPr>
        <p:blipFill>
          <a:blip r:embed="rId2"/>
          <a:stretch>
            <a:fillRect/>
          </a:stretch>
        </p:blipFill>
        <p:spPr>
          <a:xfrm>
            <a:off x="14522" y="0"/>
            <a:ext cx="12162955" cy="6858000"/>
          </a:xfrm>
          <a:prstGeom prst="rect">
            <a:avLst/>
          </a:prstGeom>
        </p:spPr>
      </p:pic>
    </p:spTree>
    <p:extLst>
      <p:ext uri="{BB962C8B-B14F-4D97-AF65-F5344CB8AC3E}">
        <p14:creationId xmlns:p14="http://schemas.microsoft.com/office/powerpoint/2010/main" val="667525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4A7D85-090B-1B2A-37D5-C74FC7BCB4CC}"/>
              </a:ext>
            </a:extLst>
          </p:cNvPr>
          <p:cNvPicPr>
            <a:picLocks noChangeAspect="1"/>
          </p:cNvPicPr>
          <p:nvPr/>
        </p:nvPicPr>
        <p:blipFill>
          <a:blip r:embed="rId2"/>
          <a:stretch>
            <a:fillRect/>
          </a:stretch>
        </p:blipFill>
        <p:spPr>
          <a:xfrm>
            <a:off x="26939" y="0"/>
            <a:ext cx="12138121" cy="6858000"/>
          </a:xfrm>
          <a:prstGeom prst="rect">
            <a:avLst/>
          </a:prstGeom>
        </p:spPr>
      </p:pic>
    </p:spTree>
    <p:extLst>
      <p:ext uri="{BB962C8B-B14F-4D97-AF65-F5344CB8AC3E}">
        <p14:creationId xmlns:p14="http://schemas.microsoft.com/office/powerpoint/2010/main" val="3963335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22BF05-46D2-C69C-6523-FCB46D0233AC}"/>
              </a:ext>
            </a:extLst>
          </p:cNvPr>
          <p:cNvPicPr>
            <a:picLocks noChangeAspect="1"/>
          </p:cNvPicPr>
          <p:nvPr/>
        </p:nvPicPr>
        <p:blipFill>
          <a:blip r:embed="rId2"/>
          <a:stretch>
            <a:fillRect/>
          </a:stretch>
        </p:blipFill>
        <p:spPr>
          <a:xfrm>
            <a:off x="0" y="7697"/>
            <a:ext cx="12192000" cy="6842606"/>
          </a:xfrm>
          <a:prstGeom prst="rect">
            <a:avLst/>
          </a:prstGeom>
        </p:spPr>
      </p:pic>
    </p:spTree>
    <p:extLst>
      <p:ext uri="{BB962C8B-B14F-4D97-AF65-F5344CB8AC3E}">
        <p14:creationId xmlns:p14="http://schemas.microsoft.com/office/powerpoint/2010/main" val="41114389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TBOX" val="buscar imgs nuevas para los slides que quedaron 1/2 pagina"/>
  <p:tag name="THINKCELLPRESENTATIONDONOTDELETE" val="&lt;?xml version=&quot;1.0&quot; encoding=&quot;UTF-16&quot; standalone=&quot;yes&quot;?&gt;&lt;root reqver=&quot;27037&quot;&gt;&lt;version val=&quot;3297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1&quot;/&gt;&lt;m_eweekdayFirstOfWeekend val=&quot;6&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IC TEMPLATE OK">
  <a:themeElements>
    <a:clrScheme name="Custom 61">
      <a:dk1>
        <a:srgbClr val="000000"/>
      </a:dk1>
      <a:lt1>
        <a:srgbClr val="FFFFFF"/>
      </a:lt1>
      <a:dk2>
        <a:srgbClr val="16207B"/>
      </a:dk2>
      <a:lt2>
        <a:srgbClr val="629CD0"/>
      </a:lt2>
      <a:accent1>
        <a:srgbClr val="0A1A49"/>
      </a:accent1>
      <a:accent2>
        <a:srgbClr val="629DD1"/>
      </a:accent2>
      <a:accent3>
        <a:srgbClr val="00D2C2"/>
      </a:accent3>
      <a:accent4>
        <a:srgbClr val="7F8FA9"/>
      </a:accent4>
      <a:accent5>
        <a:srgbClr val="5AA2AE"/>
      </a:accent5>
      <a:accent6>
        <a:srgbClr val="9D90A0"/>
      </a:accent6>
      <a:hlink>
        <a:srgbClr val="9454C3"/>
      </a:hlink>
      <a:folHlink>
        <a:srgbClr val="3EBBF0"/>
      </a:folHlink>
    </a:clrScheme>
    <a:fontScheme name="Custom 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IC TEMPLATE OK">
  <a:themeElements>
    <a:clrScheme name="Custom 61">
      <a:dk1>
        <a:srgbClr val="000000"/>
      </a:dk1>
      <a:lt1>
        <a:srgbClr val="FFFFFF"/>
      </a:lt1>
      <a:dk2>
        <a:srgbClr val="16207B"/>
      </a:dk2>
      <a:lt2>
        <a:srgbClr val="629CD0"/>
      </a:lt2>
      <a:accent1>
        <a:srgbClr val="0A1A49"/>
      </a:accent1>
      <a:accent2>
        <a:srgbClr val="629DD1"/>
      </a:accent2>
      <a:accent3>
        <a:srgbClr val="00D2C2"/>
      </a:accent3>
      <a:accent4>
        <a:srgbClr val="7F8FA9"/>
      </a:accent4>
      <a:accent5>
        <a:srgbClr val="5AA2AE"/>
      </a:accent5>
      <a:accent6>
        <a:srgbClr val="9D90A0"/>
      </a:accent6>
      <a:hlink>
        <a:srgbClr val="9454C3"/>
      </a:hlink>
      <a:folHlink>
        <a:srgbClr val="3EBBF0"/>
      </a:folHlink>
    </a:clrScheme>
    <a:fontScheme name="Custom 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IC TEMPLATE OK">
  <a:themeElements>
    <a:clrScheme name="Custom 61">
      <a:dk1>
        <a:srgbClr val="000000"/>
      </a:dk1>
      <a:lt1>
        <a:srgbClr val="FFFFFF"/>
      </a:lt1>
      <a:dk2>
        <a:srgbClr val="16207B"/>
      </a:dk2>
      <a:lt2>
        <a:srgbClr val="629CD0"/>
      </a:lt2>
      <a:accent1>
        <a:srgbClr val="0A1A49"/>
      </a:accent1>
      <a:accent2>
        <a:srgbClr val="629DD1"/>
      </a:accent2>
      <a:accent3>
        <a:srgbClr val="00D2C2"/>
      </a:accent3>
      <a:accent4>
        <a:srgbClr val="7F8FA9"/>
      </a:accent4>
      <a:accent5>
        <a:srgbClr val="5AA2AE"/>
      </a:accent5>
      <a:accent6>
        <a:srgbClr val="9D90A0"/>
      </a:accent6>
      <a:hlink>
        <a:srgbClr val="9454C3"/>
      </a:hlink>
      <a:folHlink>
        <a:srgbClr val="3EBBF0"/>
      </a:folHlink>
    </a:clrScheme>
    <a:fontScheme name="Custom 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BIC TEMPLATE OK">
  <a:themeElements>
    <a:clrScheme name="Custom 61">
      <a:dk1>
        <a:srgbClr val="000000"/>
      </a:dk1>
      <a:lt1>
        <a:srgbClr val="FFFFFF"/>
      </a:lt1>
      <a:dk2>
        <a:srgbClr val="16207B"/>
      </a:dk2>
      <a:lt2>
        <a:srgbClr val="629CD0"/>
      </a:lt2>
      <a:accent1>
        <a:srgbClr val="0A1A49"/>
      </a:accent1>
      <a:accent2>
        <a:srgbClr val="629DD1"/>
      </a:accent2>
      <a:accent3>
        <a:srgbClr val="00D2C2"/>
      </a:accent3>
      <a:accent4>
        <a:srgbClr val="7F8FA9"/>
      </a:accent4>
      <a:accent5>
        <a:srgbClr val="5AA2AE"/>
      </a:accent5>
      <a:accent6>
        <a:srgbClr val="9D90A0"/>
      </a:accent6>
      <a:hlink>
        <a:srgbClr val="9454C3"/>
      </a:hlink>
      <a:folHlink>
        <a:srgbClr val="3EBBF0"/>
      </a:folHlink>
    </a:clrScheme>
    <a:fontScheme name="Custom 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BIC TEMPLATE OK">
  <a:themeElements>
    <a:clrScheme name="Custom 61">
      <a:dk1>
        <a:srgbClr val="000000"/>
      </a:dk1>
      <a:lt1>
        <a:srgbClr val="FFFFFF"/>
      </a:lt1>
      <a:dk2>
        <a:srgbClr val="16207B"/>
      </a:dk2>
      <a:lt2>
        <a:srgbClr val="629CD0"/>
      </a:lt2>
      <a:accent1>
        <a:srgbClr val="0A1A49"/>
      </a:accent1>
      <a:accent2>
        <a:srgbClr val="629DD1"/>
      </a:accent2>
      <a:accent3>
        <a:srgbClr val="00D2C2"/>
      </a:accent3>
      <a:accent4>
        <a:srgbClr val="7F8FA9"/>
      </a:accent4>
      <a:accent5>
        <a:srgbClr val="5AA2AE"/>
      </a:accent5>
      <a:accent6>
        <a:srgbClr val="9D90A0"/>
      </a:accent6>
      <a:hlink>
        <a:srgbClr val="9454C3"/>
      </a:hlink>
      <a:folHlink>
        <a:srgbClr val="3EBBF0"/>
      </a:folHlink>
    </a:clrScheme>
    <a:fontScheme name="Custom 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solidFill>
          <a:schemeClr val="bg1">
            <a:lumMod val="95000"/>
          </a:schemeClr>
        </a:solidFill>
      </a:spPr>
      <a:bodyPr vert="horz" wrap="square" lIns="72000" tIns="36000" rIns="36000" bIns="36000" rtlCol="0" anchor="ctr">
        <a:noAutofit/>
      </a:bodyPr>
      <a:lstStyle>
        <a:defPPr marL="0" marR="0" indent="0" algn="ctr" defTabSz="228554" rtl="0" eaLnBrk="1" fontAlgn="auto" latinLnBrk="0" hangingPunct="1">
          <a:lnSpc>
            <a:spcPct val="100000"/>
          </a:lnSpc>
          <a:spcBef>
            <a:spcPts val="300"/>
          </a:spcBef>
          <a:spcAft>
            <a:spcPts val="0"/>
          </a:spcAft>
          <a:buClrTx/>
          <a:buSzTx/>
          <a:buFont typeface="Arial" panose="020B0604020202020204" pitchFamily="34" charset="0"/>
          <a:buNone/>
          <a:tabLst/>
          <a:defRPr kumimoji="0" sz="1400" i="0" u="none" strike="noStrike" kern="1200" cap="none" spc="0" normalizeH="0" baseline="0" noProof="0" dirty="0" smtClean="0">
            <a:ln>
              <a:noFill/>
            </a:ln>
            <a:solidFill>
              <a:schemeClr val="tx2"/>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BIC TEMPLATE OK">
  <a:themeElements>
    <a:clrScheme name="Custom 61">
      <a:dk1>
        <a:srgbClr val="000000"/>
      </a:dk1>
      <a:lt1>
        <a:srgbClr val="FFFFFF"/>
      </a:lt1>
      <a:dk2>
        <a:srgbClr val="16207B"/>
      </a:dk2>
      <a:lt2>
        <a:srgbClr val="629CD0"/>
      </a:lt2>
      <a:accent1>
        <a:srgbClr val="0A1A49"/>
      </a:accent1>
      <a:accent2>
        <a:srgbClr val="629DD1"/>
      </a:accent2>
      <a:accent3>
        <a:srgbClr val="00D2C2"/>
      </a:accent3>
      <a:accent4>
        <a:srgbClr val="7F8FA9"/>
      </a:accent4>
      <a:accent5>
        <a:srgbClr val="5AA2AE"/>
      </a:accent5>
      <a:accent6>
        <a:srgbClr val="9D90A0"/>
      </a:accent6>
      <a:hlink>
        <a:srgbClr val="9454C3"/>
      </a:hlink>
      <a:folHlink>
        <a:srgbClr val="3EBBF0"/>
      </a:folHlink>
    </a:clrScheme>
    <a:fontScheme name="Custom 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a:noFill/>
        </a:ln>
      </a:spPr>
      <a:bodyPr lIns="0" tIns="0" rIns="0" bIns="0" rtlCol="0" anchor="ctr">
        <a:noAutofit/>
      </a:bodyPr>
      <a:lstStyle>
        <a:defPPr algn="ctr">
          <a:defRPr sz="1400" b="1"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BIC TEMPLATE OK">
  <a:themeElements>
    <a:clrScheme name="Custom 61">
      <a:dk1>
        <a:srgbClr val="000000"/>
      </a:dk1>
      <a:lt1>
        <a:srgbClr val="FFFFFF"/>
      </a:lt1>
      <a:dk2>
        <a:srgbClr val="16207B"/>
      </a:dk2>
      <a:lt2>
        <a:srgbClr val="629CD0"/>
      </a:lt2>
      <a:accent1>
        <a:srgbClr val="0A1A49"/>
      </a:accent1>
      <a:accent2>
        <a:srgbClr val="629DD1"/>
      </a:accent2>
      <a:accent3>
        <a:srgbClr val="00D2C2"/>
      </a:accent3>
      <a:accent4>
        <a:srgbClr val="7F8FA9"/>
      </a:accent4>
      <a:accent5>
        <a:srgbClr val="5AA2AE"/>
      </a:accent5>
      <a:accent6>
        <a:srgbClr val="9D90A0"/>
      </a:accent6>
      <a:hlink>
        <a:srgbClr val="9454C3"/>
      </a:hlink>
      <a:folHlink>
        <a:srgbClr val="3EBBF0"/>
      </a:folHlink>
    </a:clrScheme>
    <a:fontScheme name="Custom 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a:noFill/>
        </a:ln>
      </a:spPr>
      <a:bodyPr lIns="0" tIns="0" rIns="0" bIns="0" rtlCol="0" anchor="ctr">
        <a:noAutofit/>
      </a:bodyPr>
      <a:lstStyle>
        <a:defPPr algn="ctr">
          <a:defRPr sz="1400" b="1"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raphik">
      <a:majorFont>
        <a:latin typeface="Graphi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raphik">
      <a:majorFont>
        <a:latin typeface="Graphi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37C6C0B81616847BA0BEF6AF9FD8D5E" ma:contentTypeVersion="14" ma:contentTypeDescription="Create a new document." ma:contentTypeScope="" ma:versionID="8f477840bf1b15ebcd7dea7e26e8de05">
  <xsd:schema xmlns:xsd="http://www.w3.org/2001/XMLSchema" xmlns:xs="http://www.w3.org/2001/XMLSchema" xmlns:p="http://schemas.microsoft.com/office/2006/metadata/properties" xmlns:ns3="2d175f5e-96b3-4161-9498-4ed8bb1684ef" xmlns:ns4="8cc5281a-0e22-4a5d-9b94-71566d8ffb39" targetNamespace="http://schemas.microsoft.com/office/2006/metadata/properties" ma:root="true" ma:fieldsID="626ffd4b232ece131a0e6b8ce18d05e9" ns3:_="" ns4:_="">
    <xsd:import namespace="2d175f5e-96b3-4161-9498-4ed8bb1684ef"/>
    <xsd:import namespace="8cc5281a-0e22-4a5d-9b94-71566d8ffb3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175f5e-96b3-4161-9498-4ed8bb1684e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c5281a-0e22-4a5d-9b94-71566d8ffb3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FDBD43-137A-4241-BB3D-DE2C80A7631B}">
  <ds:schemaRefs>
    <ds:schemaRef ds:uri="http://schemas.microsoft.com/office/2006/metadata/properties"/>
    <ds:schemaRef ds:uri="http://www.w3.org/XML/1998/namespace"/>
    <ds:schemaRef ds:uri="http://purl.org/dc/elements/1.1/"/>
    <ds:schemaRef ds:uri="8cc5281a-0e22-4a5d-9b94-71566d8ffb39"/>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2d175f5e-96b3-4161-9498-4ed8bb1684ef"/>
    <ds:schemaRef ds:uri="http://purl.org/dc/terms/"/>
  </ds:schemaRefs>
</ds:datastoreItem>
</file>

<file path=customXml/itemProps2.xml><?xml version="1.0" encoding="utf-8"?>
<ds:datastoreItem xmlns:ds="http://schemas.openxmlformats.org/officeDocument/2006/customXml" ds:itemID="{021C9605-34E7-4B36-9570-2016EA898C8E}">
  <ds:schemaRefs>
    <ds:schemaRef ds:uri="http://schemas.microsoft.com/sharepoint/v3/contenttype/forms"/>
  </ds:schemaRefs>
</ds:datastoreItem>
</file>

<file path=customXml/itemProps3.xml><?xml version="1.0" encoding="utf-8"?>
<ds:datastoreItem xmlns:ds="http://schemas.openxmlformats.org/officeDocument/2006/customXml" ds:itemID="{6FD9BADE-FB3C-4DFF-ABE8-CDDBBB754F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175f5e-96b3-4161-9498-4ed8bb1684ef"/>
    <ds:schemaRef ds:uri="8cc5281a-0e22-4a5d-9b94-71566d8ffb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23106</TotalTime>
  <Words>386</Words>
  <Application>Microsoft Office PowerPoint</Application>
  <PresentationFormat>Widescreen</PresentationFormat>
  <Paragraphs>33</Paragraphs>
  <Slides>19</Slides>
  <Notes>11</Notes>
  <HiddenSlides>0</HiddenSlides>
  <MMClips>0</MMClips>
  <ScaleCrop>false</ScaleCrop>
  <HeadingPairs>
    <vt:vector size="8" baseType="variant">
      <vt:variant>
        <vt:lpstr>Fonts Used</vt:lpstr>
      </vt:variant>
      <vt:variant>
        <vt:i4>7</vt:i4>
      </vt:variant>
      <vt:variant>
        <vt:lpstr>Theme</vt:lpstr>
      </vt:variant>
      <vt:variant>
        <vt:i4>7</vt:i4>
      </vt:variant>
      <vt:variant>
        <vt:lpstr>Embedded OLE Servers</vt:lpstr>
      </vt:variant>
      <vt:variant>
        <vt:i4>2</vt:i4>
      </vt:variant>
      <vt:variant>
        <vt:lpstr>Slide Titles</vt:lpstr>
      </vt:variant>
      <vt:variant>
        <vt:i4>19</vt:i4>
      </vt:variant>
    </vt:vector>
  </HeadingPairs>
  <TitlesOfParts>
    <vt:vector size="35" baseType="lpstr">
      <vt:lpstr>Aptos</vt:lpstr>
      <vt:lpstr>Arial</vt:lpstr>
      <vt:lpstr>Calibri</vt:lpstr>
      <vt:lpstr>Franklin Gothic Medium</vt:lpstr>
      <vt:lpstr>Graphik</vt:lpstr>
      <vt:lpstr>PT Sans</vt:lpstr>
      <vt:lpstr>Verdana</vt:lpstr>
      <vt:lpstr>BIC TEMPLATE OK</vt:lpstr>
      <vt:lpstr>1_BIC TEMPLATE OK</vt:lpstr>
      <vt:lpstr>2_BIC TEMPLATE OK</vt:lpstr>
      <vt:lpstr>3_BIC TEMPLATE OK</vt:lpstr>
      <vt:lpstr>4_BIC TEMPLATE OK</vt:lpstr>
      <vt:lpstr>5_BIC TEMPLATE OK</vt:lpstr>
      <vt:lpstr>6_BIC TEMPLATE OK</vt:lpstr>
      <vt:lpstr>think-cell Slide</vt:lpstr>
      <vt:lpstr>Diapositiva de think-cell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Umbrex visit www.umbrex.com</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Umbrex visit www.umbrex.com</dc:creator>
  <cp:keywords/>
  <dc:description/>
  <cp:lastModifiedBy>Lori McDonald</cp:lastModifiedBy>
  <cp:revision>899</cp:revision>
  <cp:lastPrinted>2025-05-20T13:06:07Z</cp:lastPrinted>
  <dcterms:created xsi:type="dcterms:W3CDTF">2020-07-31T20:30:33Z</dcterms:created>
  <dcterms:modified xsi:type="dcterms:W3CDTF">2025-09-26T04:51:43Z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0x010100737C6C0B81616847BA0BEF6AF9FD8D5E</vt:lpwstr>
  </property>
  <property fmtid="{D5CDD505-2E9C-101B-9397-08002B2CF9AE}" pid="3" name="MediaServiceImageTags">
    <vt:lpwstr/>
  </property>
</Properties>
</file>