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5" r:id="rId6"/>
    <p:sldId id="259" r:id="rId7"/>
    <p:sldId id="258" r:id="rId8"/>
    <p:sldId id="257" r:id="rId9"/>
    <p:sldId id="260" r:id="rId10"/>
    <p:sldId id="266" r:id="rId11"/>
    <p:sldId id="261" r:id="rId12"/>
    <p:sldId id="263" r:id="rId13"/>
    <p:sldId id="262" r:id="rId14"/>
    <p:sldId id="26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lby La Place" userId="e6ed8efb-2afa-4983-988a-13da81542787" providerId="ADAL" clId="{00051EAB-FBD7-4CD7-9610-9C6B2E779408}"/>
    <pc:docChg chg="modSld">
      <pc:chgData name="Colby La Place" userId="e6ed8efb-2afa-4983-988a-13da81542787" providerId="ADAL" clId="{00051EAB-FBD7-4CD7-9610-9C6B2E779408}" dt="2023-09-28T16:47:29.043" v="54" actId="20577"/>
      <pc:docMkLst>
        <pc:docMk/>
      </pc:docMkLst>
      <pc:sldChg chg="modSp mod">
        <pc:chgData name="Colby La Place" userId="e6ed8efb-2afa-4983-988a-13da81542787" providerId="ADAL" clId="{00051EAB-FBD7-4CD7-9610-9C6B2E779408}" dt="2023-09-28T16:47:29.043" v="54" actId="20577"/>
        <pc:sldMkLst>
          <pc:docMk/>
          <pc:sldMk cId="1768069885" sldId="256"/>
        </pc:sldMkLst>
        <pc:spChg chg="mod">
          <ac:chgData name="Colby La Place" userId="e6ed8efb-2afa-4983-988a-13da81542787" providerId="ADAL" clId="{00051EAB-FBD7-4CD7-9610-9C6B2E779408}" dt="2023-09-28T16:47:29.043" v="54" actId="20577"/>
          <ac:spMkLst>
            <pc:docMk/>
            <pc:sldMk cId="1768069885" sldId="256"/>
            <ac:spMk id="2" creationId="{89936DFD-0549-4D79-B167-2E33896FE18D}"/>
          </ac:spMkLst>
        </pc:spChg>
        <pc:spChg chg="mod">
          <ac:chgData name="Colby La Place" userId="e6ed8efb-2afa-4983-988a-13da81542787" providerId="ADAL" clId="{00051EAB-FBD7-4CD7-9610-9C6B2E779408}" dt="2023-09-28T16:47:16.452" v="35" actId="20577"/>
          <ac:spMkLst>
            <pc:docMk/>
            <pc:sldMk cId="1768069885" sldId="256"/>
            <ac:spMk id="3" creationId="{FCB0E905-0EA5-478D-AEF2-6DD58F7AA7E9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BB26B-F64E-4CED-88F8-03A7FD53CE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7757FA-BC29-4B41-9C53-DAA09062BA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E5E210-C027-415B-A6D6-54C130CAC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2C55C-A89B-4D82-81C9-B67E752EFF22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085E76-B78A-45F3-8163-FE98E704D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07B4CD-8EF0-4CA3-8B81-2B598331E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24BB7-DA49-454D-A91F-6AAFC645E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861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BF670-12A8-4F68-8322-7A2A15B2E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8AEF51-AF8D-471C-A4D1-C5086D574A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7BF952-19DF-4225-A92F-3062DE6B4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2C55C-A89B-4D82-81C9-B67E752EFF22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DE76DA-ECAA-4A5A-888C-764C2570B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9E113D-673E-4389-80E6-569D18158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24BB7-DA49-454D-A91F-6AAFC645E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514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B18A916-D0B6-4C81-9C8F-8F3826D506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839C82-EA31-459A-8E25-7E03B58548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69F688-41A8-487D-86D2-2638C7C24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2C55C-A89B-4D82-81C9-B67E752EFF22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DE01AC-3FF8-42C0-8D88-2163EF0A3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FE9768-F8CC-4A99-B412-A28F76186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24BB7-DA49-454D-A91F-6AAFC645E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908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9868E-3008-432C-B149-BA161649D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464C01-75D3-4CF2-A05E-CB09431BF1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210B69-D48D-44B2-8D16-915B6006C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2C55C-A89B-4D82-81C9-B67E752EFF22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396B8D-7BD8-4CF6-89BA-FED501D41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55140E-0A79-4A5C-90C2-6A1239A83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24BB7-DA49-454D-A91F-6AAFC645E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609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11DBE-98EC-48BA-971E-B538A8871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EDAD99-C363-492F-B79E-358CC283A7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689396-896B-4D89-A2DC-AC7D2209C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2C55C-A89B-4D82-81C9-B67E752EFF22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9E2C3A-D0B7-4257-97A6-D094E43C4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3EA34C-A9F5-45E2-9F71-3B070AA70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24BB7-DA49-454D-A91F-6AAFC645E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814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67C75-FA1F-4A67-BDA5-7DAD863FB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0D1CDA-7A1E-4E69-9A93-C72317B9FE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5A428A-0BAC-4C57-B91C-7386D47570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0E88FA-C007-4AD3-9327-185329DDB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2C55C-A89B-4D82-81C9-B67E752EFF22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E80510-8F9A-4CF4-A38F-971AAD609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7DB7A5-1E6B-46B0-BFF7-25D9F75EB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24BB7-DA49-454D-A91F-6AAFC645E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964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51ED0-5EF7-4C70-8011-E6D0BB81F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03D99A-59FB-40E1-91F4-78A81792A4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D12DBC-2DF5-418B-A311-569D6C289C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A56F0B-95D3-4BA6-A852-226B12E402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C28F8A-4322-4197-A0EF-6700BC314B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A19F411-2F1C-4817-A626-5D963FA5F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2C55C-A89B-4D82-81C9-B67E752EFF22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A51286-D56D-43C1-9CAB-E65BE0EA1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A0389A-717D-40F6-929D-1F9ACC5D0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24BB7-DA49-454D-A91F-6AAFC645E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812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38D72-C8D4-436C-9EC3-319E22D52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9088C1-FB0E-4A44-A9D9-8987C61E1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2C55C-A89B-4D82-81C9-B67E752EFF22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B12D8C-F15F-4878-BF85-D017C57D8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4D3529-8ACC-48D2-8FE5-3ED13C41A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24BB7-DA49-454D-A91F-6AAFC645E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562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80A098-015F-4AF7-A960-E2B0F6263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2C55C-A89B-4D82-81C9-B67E752EFF22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5B7DE9-D0BE-407F-B197-21E3C1E31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FF1CF3-C1F8-4889-A0CA-B33DC7F89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24BB7-DA49-454D-A91F-6AAFC645E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469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BEBE1-3622-46B6-B77E-36137AC18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8AF3AB-8726-4E02-8D67-1927E9099B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B834FB-E567-405C-B5EF-5337D22947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DB2891-D9F2-49CB-B66B-2E1225B85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2C55C-A89B-4D82-81C9-B67E752EFF22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017210-5505-4B64-8382-014D00ACB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B1D6A5-9B18-40D8-BCBC-2E076FEED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24BB7-DA49-454D-A91F-6AAFC645E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874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11ADE-8DD3-40F2-9939-256822156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FBECDA-DF1B-4134-8586-1414F35245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C537B9-D568-464D-A291-85BF0A8711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E3BA81-05B0-487C-8607-2EBA4651A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2C55C-A89B-4D82-81C9-B67E752EFF22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D4D15A-5AED-472E-8CC5-441DD0369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B3BD2C-66B5-47D5-B8B8-D54A48DA9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24BB7-DA49-454D-A91F-6AAFC645E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536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477F81-21F3-4E26-B843-E441AF036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99D919-AAF1-44BD-A713-E3726A0D6C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AF49B6-9BCC-4C4B-A788-EA51355C4E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62C55C-A89B-4D82-81C9-B67E752EFF22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C274F5-F85F-4A18-94A5-82A09A2138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6D6AEB-C06C-48F1-A77C-B95018A423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524BB7-DA49-454D-A91F-6AAFC645E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829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36DFD-0549-4D79-B167-2E33896FE1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I-780 ASPHALT SPILL</a:t>
            </a:r>
            <a:br>
              <a:rPr lang="en-US" dirty="0"/>
            </a:br>
            <a:r>
              <a:rPr lang="en-US" dirty="0"/>
              <a:t>9-6-2023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B0E905-0EA5-478D-AEF2-6DD58F7AA7E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0698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27843-70E4-4162-B626-3D5EEE01A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DIESEL REMOVED FROM SADDLE TANK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287E258-35BC-4CEC-AC7F-F0B6F4979D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6615" y="1825625"/>
            <a:ext cx="579876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5789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23F6D-747A-4334-BA71-0649CECB6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TRAILER AND CAB BEING REMOVED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BD1A6EE-ACAE-49D2-961B-B4C92658DD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6615" y="1825625"/>
            <a:ext cx="579876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769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2872A-F4CE-43A2-85BD-173839317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REAR TRAILER ABOVE TRUCK CAB &amp; TRAILER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8E11C77-550D-4796-A5BC-38723D8D5F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6615" y="1825625"/>
            <a:ext cx="579876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945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CD8FA-FA8F-424B-BB07-720AC570F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I-780 CLOSED FOR 14 HOURS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7461E5C-BD8F-4609-91DE-187A624A24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6615" y="1825625"/>
            <a:ext cx="579876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046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CC9F5-6D0A-471C-8BD8-437939E99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4000 GALLONS FROM SHOULDER TO MEDIAN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BAF8853-CE2F-4935-838A-D7594A3FDF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6615" y="1825625"/>
            <a:ext cx="579876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118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4FF09-D430-44F0-A2C9-97A3312EE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ASPHALT TO MEDIAN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9CDF68-EB81-4463-82AE-D3FD969673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2028" y="3778429"/>
            <a:ext cx="10650095" cy="431464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CB9EE06-A77D-45DF-9EDC-6AB939BF1E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592" y="1862399"/>
            <a:ext cx="6173968" cy="4630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3274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34BC4-6906-46EA-95BD-4CF553360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MOLTEN ASPHALT QUICKLY SOLIFIED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850F044-EAA0-473F-A9E0-7CBCF47064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6615" y="1825625"/>
            <a:ext cx="579876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386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972FA-1AAF-4186-93F5-1414D4256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FRONT END LOADER SPREADING SAND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5C78579-4988-409C-A8B7-C61C303A50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6615" y="1825625"/>
            <a:ext cx="579876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9751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6B01A-75FB-4916-9276-9EEBB0774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REAR TRAILER REMOVAL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7BF2E0F-15A4-46EE-8830-65865BB146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6615" y="1825625"/>
            <a:ext cx="579876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8138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89BF1-E9E4-4C94-9E98-9CEAAFB7E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REAR TRAILER STATIONED SHOULDER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B9AABC8-A052-4EAB-8BA4-4F9226673D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6615" y="1825625"/>
            <a:ext cx="579876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2765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820469217E1AC4391E641FE09577905" ma:contentTypeVersion="14" ma:contentTypeDescription="Create a new document." ma:contentTypeScope="" ma:versionID="30dbbc7b03f7cb7fb5c5f446816b9790">
  <xsd:schema xmlns:xsd="http://www.w3.org/2001/XMLSchema" xmlns:xs="http://www.w3.org/2001/XMLSchema" xmlns:p="http://schemas.microsoft.com/office/2006/metadata/properties" xmlns:ns3="09d0146b-7254-44f5-b8f7-f0232065a824" xmlns:ns4="a288cb92-679c-444a-82f8-6291fa6cd670" targetNamespace="http://schemas.microsoft.com/office/2006/metadata/properties" ma:root="true" ma:fieldsID="ae86d9c1b4660cda9e3c4f4ce7c671a4" ns3:_="" ns4:_="">
    <xsd:import namespace="09d0146b-7254-44f5-b8f7-f0232065a824"/>
    <xsd:import namespace="a288cb92-679c-444a-82f8-6291fa6cd67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d0146b-7254-44f5-b8f7-f0232065a82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88cb92-679c-444a-82f8-6291fa6cd670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09d0146b-7254-44f5-b8f7-f0232065a824" xsi:nil="true"/>
  </documentManagement>
</p:properties>
</file>

<file path=customXml/itemProps1.xml><?xml version="1.0" encoding="utf-8"?>
<ds:datastoreItem xmlns:ds="http://schemas.openxmlformats.org/officeDocument/2006/customXml" ds:itemID="{0A21DFB8-7534-4464-A34E-9D5292400AE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9d0146b-7254-44f5-b8f7-f0232065a824"/>
    <ds:schemaRef ds:uri="a288cb92-679c-444a-82f8-6291fa6cd67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DFA699C-F95A-4757-92E5-9E9298E1A5F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44A16DE-0941-4303-B100-1EEF0F584C6B}">
  <ds:schemaRefs>
    <ds:schemaRef ds:uri="http://schemas.microsoft.com/office/2006/metadata/properties"/>
    <ds:schemaRef ds:uri="http://schemas.microsoft.com/office/infopath/2007/PartnerControls"/>
    <ds:schemaRef ds:uri="09d0146b-7254-44f5-b8f7-f0232065a82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52</Words>
  <Application>Microsoft Office PowerPoint</Application>
  <PresentationFormat>Widescreen</PresentationFormat>
  <Paragraphs>11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I-780 ASPHALT SPILL 9-6-2023</vt:lpstr>
      <vt:lpstr>REAR TRAILER ABOVE TRUCK CAB &amp; TRAILER</vt:lpstr>
      <vt:lpstr>I-780 CLOSED FOR 14 HOURS</vt:lpstr>
      <vt:lpstr>4000 GALLONS FROM SHOULDER TO MEDIAN</vt:lpstr>
      <vt:lpstr>ASPHALT TO MEDIAN</vt:lpstr>
      <vt:lpstr>MOLTEN ASPHALT QUICKLY SOLIFIED </vt:lpstr>
      <vt:lpstr>FRONT END LOADER SPREADING SAND</vt:lpstr>
      <vt:lpstr>REAR TRAILER REMOVAL</vt:lpstr>
      <vt:lpstr>REAR TRAILER STATIONED SHOULDER</vt:lpstr>
      <vt:lpstr>DIESEL REMOVED FROM SADDLE TANK</vt:lpstr>
      <vt:lpstr>TRAILER AND CAB BEING REMOVED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I-780 ASPHALT SPILL</dc:title>
  <dc:creator>Colby La Place</dc:creator>
  <cp:lastModifiedBy>Colby La Place</cp:lastModifiedBy>
  <cp:revision>1</cp:revision>
  <dcterms:created xsi:type="dcterms:W3CDTF">2023-09-28T16:20:56Z</dcterms:created>
  <dcterms:modified xsi:type="dcterms:W3CDTF">2023-09-28T16:47:38Z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0x0101008820469217E1AC4391E641FE09577905</vt:lpwstr>
  </property>
</Properties>
</file>