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4070" r:id="rId5"/>
    <p:sldMasterId id="2147484127" r:id="rId6"/>
  </p:sldMasterIdLst>
  <p:notesMasterIdLst>
    <p:notesMasterId r:id="rId24"/>
  </p:notesMasterIdLst>
  <p:handoutMasterIdLst>
    <p:handoutMasterId r:id="rId25"/>
  </p:handoutMasterIdLst>
  <p:sldIdLst>
    <p:sldId id="1328" r:id="rId7"/>
    <p:sldId id="1159" r:id="rId8"/>
    <p:sldId id="1313" r:id="rId9"/>
    <p:sldId id="1314" r:id="rId10"/>
    <p:sldId id="1318" r:id="rId11"/>
    <p:sldId id="1319" r:id="rId12"/>
    <p:sldId id="1297" r:id="rId13"/>
    <p:sldId id="1289" r:id="rId14"/>
    <p:sldId id="1321" r:id="rId15"/>
    <p:sldId id="1351" r:id="rId16"/>
    <p:sldId id="1333" r:id="rId17"/>
    <p:sldId id="1302" r:id="rId18"/>
    <p:sldId id="1335" r:id="rId19"/>
    <p:sldId id="1344" r:id="rId20"/>
    <p:sldId id="1343" r:id="rId21"/>
    <p:sldId id="1342" r:id="rId22"/>
    <p:sldId id="1352" r:id="rId23"/>
  </p:sldIdLst>
  <p:sldSz cx="12192000" cy="6858000"/>
  <p:notesSz cx="7004050" cy="9290050"/>
  <p:defaultTextStyle>
    <a:defPPr>
      <a:defRPr lang="en-US"/>
    </a:defPPr>
    <a:lvl1pPr algn="l" rtl="0" fontAlgn="base">
      <a:spcBef>
        <a:spcPct val="0"/>
      </a:spcBef>
      <a:spcAft>
        <a:spcPct val="0"/>
      </a:spcAft>
      <a:defRPr sz="3800" kern="1200">
        <a:solidFill>
          <a:schemeClr val="tx2"/>
        </a:solidFill>
        <a:latin typeface="Footlight MT Light" charset="0"/>
        <a:ea typeface="ＭＳ Ｐゴシック" charset="0"/>
        <a:cs typeface="ＭＳ Ｐゴシック" charset="0"/>
      </a:defRPr>
    </a:lvl1pPr>
    <a:lvl2pPr marL="457200" algn="l" rtl="0" fontAlgn="base">
      <a:spcBef>
        <a:spcPct val="0"/>
      </a:spcBef>
      <a:spcAft>
        <a:spcPct val="0"/>
      </a:spcAft>
      <a:defRPr sz="3800" kern="1200">
        <a:solidFill>
          <a:schemeClr val="tx2"/>
        </a:solidFill>
        <a:latin typeface="Footlight MT Light" charset="0"/>
        <a:ea typeface="ＭＳ Ｐゴシック" charset="0"/>
        <a:cs typeface="ＭＳ Ｐゴシック" charset="0"/>
      </a:defRPr>
    </a:lvl2pPr>
    <a:lvl3pPr marL="914400" algn="l" rtl="0" fontAlgn="base">
      <a:spcBef>
        <a:spcPct val="0"/>
      </a:spcBef>
      <a:spcAft>
        <a:spcPct val="0"/>
      </a:spcAft>
      <a:defRPr sz="3800" kern="1200">
        <a:solidFill>
          <a:schemeClr val="tx2"/>
        </a:solidFill>
        <a:latin typeface="Footlight MT Light" charset="0"/>
        <a:ea typeface="ＭＳ Ｐゴシック" charset="0"/>
        <a:cs typeface="ＭＳ Ｐゴシック" charset="0"/>
      </a:defRPr>
    </a:lvl3pPr>
    <a:lvl4pPr marL="1371600" algn="l" rtl="0" fontAlgn="base">
      <a:spcBef>
        <a:spcPct val="0"/>
      </a:spcBef>
      <a:spcAft>
        <a:spcPct val="0"/>
      </a:spcAft>
      <a:defRPr sz="3800" kern="1200">
        <a:solidFill>
          <a:schemeClr val="tx2"/>
        </a:solidFill>
        <a:latin typeface="Footlight MT Light" charset="0"/>
        <a:ea typeface="ＭＳ Ｐゴシック" charset="0"/>
        <a:cs typeface="ＭＳ Ｐゴシック" charset="0"/>
      </a:defRPr>
    </a:lvl4pPr>
    <a:lvl5pPr marL="1828800" algn="l" rtl="0" fontAlgn="base">
      <a:spcBef>
        <a:spcPct val="0"/>
      </a:spcBef>
      <a:spcAft>
        <a:spcPct val="0"/>
      </a:spcAft>
      <a:defRPr sz="3800" kern="1200">
        <a:solidFill>
          <a:schemeClr val="tx2"/>
        </a:solidFill>
        <a:latin typeface="Footlight MT Light" charset="0"/>
        <a:ea typeface="ＭＳ Ｐゴシック" charset="0"/>
        <a:cs typeface="ＭＳ Ｐゴシック" charset="0"/>
      </a:defRPr>
    </a:lvl5pPr>
    <a:lvl6pPr marL="2286000" algn="l" defTabSz="457200" rtl="0" eaLnBrk="1" latinLnBrk="0" hangingPunct="1">
      <a:defRPr sz="3800" kern="1200">
        <a:solidFill>
          <a:schemeClr val="tx2"/>
        </a:solidFill>
        <a:latin typeface="Footlight MT Light" charset="0"/>
        <a:ea typeface="ＭＳ Ｐゴシック" charset="0"/>
        <a:cs typeface="ＭＳ Ｐゴシック" charset="0"/>
      </a:defRPr>
    </a:lvl6pPr>
    <a:lvl7pPr marL="2743200" algn="l" defTabSz="457200" rtl="0" eaLnBrk="1" latinLnBrk="0" hangingPunct="1">
      <a:defRPr sz="3800" kern="1200">
        <a:solidFill>
          <a:schemeClr val="tx2"/>
        </a:solidFill>
        <a:latin typeface="Footlight MT Light" charset="0"/>
        <a:ea typeface="ＭＳ Ｐゴシック" charset="0"/>
        <a:cs typeface="ＭＳ Ｐゴシック" charset="0"/>
      </a:defRPr>
    </a:lvl7pPr>
    <a:lvl8pPr marL="3200400" algn="l" defTabSz="457200" rtl="0" eaLnBrk="1" latinLnBrk="0" hangingPunct="1">
      <a:defRPr sz="3800" kern="1200">
        <a:solidFill>
          <a:schemeClr val="tx2"/>
        </a:solidFill>
        <a:latin typeface="Footlight MT Light" charset="0"/>
        <a:ea typeface="ＭＳ Ｐゴシック" charset="0"/>
        <a:cs typeface="ＭＳ Ｐゴシック" charset="0"/>
      </a:defRPr>
    </a:lvl8pPr>
    <a:lvl9pPr marL="3657600" algn="l" defTabSz="457200" rtl="0" eaLnBrk="1" latinLnBrk="0" hangingPunct="1">
      <a:defRPr sz="3800" kern="1200">
        <a:solidFill>
          <a:schemeClr val="tx2"/>
        </a:solidFill>
        <a:latin typeface="Footlight MT Light"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40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6" userDrawn="1">
          <p15:clr>
            <a:srgbClr val="A4A3A4"/>
          </p15:clr>
        </p15:guide>
        <p15:guide id="2" pos="220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son, Michael@DIR" initials="WM" lastIdx="1" clrIdx="0">
    <p:extLst>
      <p:ext uri="{19B8F6BF-5375-455C-9EA6-DF929625EA0E}">
        <p15:presenceInfo xmlns:p15="http://schemas.microsoft.com/office/powerpoint/2012/main" userId="S-1-5-21-152780876-870134583-1825993390-2740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020"/>
    <a:srgbClr val="FFFFFF"/>
    <a:srgbClr val="FF9479"/>
    <a:srgbClr val="FF25E5"/>
    <a:srgbClr val="FF6B4B"/>
    <a:srgbClr val="994A2A"/>
    <a:srgbClr val="F8F8F8"/>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94681"/>
  </p:normalViewPr>
  <p:slideViewPr>
    <p:cSldViewPr>
      <p:cViewPr varScale="1">
        <p:scale>
          <a:sx n="64" d="100"/>
          <a:sy n="64" d="100"/>
        </p:scale>
        <p:origin x="90" y="852"/>
      </p:cViewPr>
      <p:guideLst>
        <p:guide orient="horz" pos="240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p:scale>
          <a:sx n="100" d="100"/>
          <a:sy n="100" d="100"/>
        </p:scale>
        <p:origin x="-1632" y="1944"/>
      </p:cViewPr>
      <p:guideLst>
        <p:guide orient="horz" pos="2926"/>
        <p:guide pos="220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35088" cy="464503"/>
          </a:xfrm>
          <a:prstGeom prst="rect">
            <a:avLst/>
          </a:prstGeom>
          <a:noFill/>
          <a:ln w="9525">
            <a:noFill/>
            <a:miter lim="800000"/>
            <a:headEnd/>
            <a:tailEnd/>
          </a:ln>
          <a:effectLst/>
        </p:spPr>
        <p:txBody>
          <a:bodyPr vert="horz" wrap="square" lIns="92081" tIns="46041" rIns="92081" bIns="46041" numCol="1" anchor="t" anchorCtr="0" compatLnSpc="1">
            <a:prstTxWarp prst="textNoShape">
              <a:avLst/>
            </a:prstTxWarp>
          </a:bodyPr>
          <a:lstStyle>
            <a:lvl1pPr>
              <a:defRPr sz="1200">
                <a:solidFill>
                  <a:schemeClr val="tx1"/>
                </a:solidFill>
                <a:latin typeface="Arial" pitchFamily="34" charset="0"/>
                <a:ea typeface="+mn-ea"/>
                <a:cs typeface="+mn-cs"/>
              </a:defRPr>
            </a:lvl1pPr>
          </a:lstStyle>
          <a:p>
            <a:pPr>
              <a:defRPr/>
            </a:pPr>
            <a:endParaRPr lang="en-US"/>
          </a:p>
        </p:txBody>
      </p:sp>
      <p:sp>
        <p:nvSpPr>
          <p:cNvPr id="80899" name="Rectangle 3"/>
          <p:cNvSpPr>
            <a:spLocks noGrp="1" noChangeArrowheads="1"/>
          </p:cNvSpPr>
          <p:nvPr>
            <p:ph type="dt" sz="quarter" idx="1"/>
          </p:nvPr>
        </p:nvSpPr>
        <p:spPr bwMode="auto">
          <a:xfrm>
            <a:off x="3967341" y="0"/>
            <a:ext cx="3035088" cy="464503"/>
          </a:xfrm>
          <a:prstGeom prst="rect">
            <a:avLst/>
          </a:prstGeom>
          <a:noFill/>
          <a:ln w="9525">
            <a:noFill/>
            <a:miter lim="800000"/>
            <a:headEnd/>
            <a:tailEnd/>
          </a:ln>
          <a:effectLst/>
        </p:spPr>
        <p:txBody>
          <a:bodyPr vert="horz" wrap="square" lIns="92081" tIns="46041" rIns="92081" bIns="46041" numCol="1" anchor="t" anchorCtr="0" compatLnSpc="1">
            <a:prstTxWarp prst="textNoShape">
              <a:avLst/>
            </a:prstTxWarp>
          </a:bodyPr>
          <a:lstStyle>
            <a:lvl1pPr algn="r">
              <a:defRPr sz="1200">
                <a:solidFill>
                  <a:schemeClr val="tx1"/>
                </a:solidFill>
                <a:latin typeface="Arial" pitchFamily="34" charset="0"/>
                <a:ea typeface="+mn-ea"/>
                <a:cs typeface="+mn-cs"/>
              </a:defRPr>
            </a:lvl1pPr>
          </a:lstStyle>
          <a:p>
            <a:pPr>
              <a:defRPr/>
            </a:pPr>
            <a:endParaRPr lang="en-US"/>
          </a:p>
        </p:txBody>
      </p:sp>
      <p:sp>
        <p:nvSpPr>
          <p:cNvPr id="80900" name="Rectangle 4"/>
          <p:cNvSpPr>
            <a:spLocks noGrp="1" noChangeArrowheads="1"/>
          </p:cNvSpPr>
          <p:nvPr>
            <p:ph type="ftr" sz="quarter" idx="2"/>
          </p:nvPr>
        </p:nvSpPr>
        <p:spPr bwMode="auto">
          <a:xfrm>
            <a:off x="0" y="8823935"/>
            <a:ext cx="3035088" cy="464503"/>
          </a:xfrm>
          <a:prstGeom prst="rect">
            <a:avLst/>
          </a:prstGeom>
          <a:noFill/>
          <a:ln w="9525">
            <a:noFill/>
            <a:miter lim="800000"/>
            <a:headEnd/>
            <a:tailEnd/>
          </a:ln>
          <a:effectLst/>
        </p:spPr>
        <p:txBody>
          <a:bodyPr vert="horz" wrap="square" lIns="92081" tIns="46041" rIns="92081" bIns="46041" numCol="1" anchor="b" anchorCtr="0" compatLnSpc="1">
            <a:prstTxWarp prst="textNoShape">
              <a:avLst/>
            </a:prstTxWarp>
          </a:bodyPr>
          <a:lstStyle>
            <a:lvl1pPr>
              <a:defRPr sz="1200">
                <a:solidFill>
                  <a:schemeClr val="tx1"/>
                </a:solidFill>
                <a:latin typeface="Arial" pitchFamily="34" charset="0"/>
                <a:ea typeface="+mn-ea"/>
                <a:cs typeface="+mn-cs"/>
              </a:defRPr>
            </a:lvl1pPr>
          </a:lstStyle>
          <a:p>
            <a:pPr>
              <a:defRPr/>
            </a:pPr>
            <a:endParaRPr lang="en-US"/>
          </a:p>
        </p:txBody>
      </p:sp>
      <p:sp>
        <p:nvSpPr>
          <p:cNvPr id="80901" name="Rectangle 5"/>
          <p:cNvSpPr>
            <a:spLocks noGrp="1" noChangeArrowheads="1"/>
          </p:cNvSpPr>
          <p:nvPr>
            <p:ph type="sldNum" sz="quarter" idx="3"/>
          </p:nvPr>
        </p:nvSpPr>
        <p:spPr bwMode="auto">
          <a:xfrm>
            <a:off x="3967341" y="8823935"/>
            <a:ext cx="3035088" cy="464503"/>
          </a:xfrm>
          <a:prstGeom prst="rect">
            <a:avLst/>
          </a:prstGeom>
          <a:noFill/>
          <a:ln w="9525">
            <a:noFill/>
            <a:miter lim="800000"/>
            <a:headEnd/>
            <a:tailEnd/>
          </a:ln>
          <a:effectLst/>
        </p:spPr>
        <p:txBody>
          <a:bodyPr vert="horz" wrap="square" lIns="92081" tIns="46041" rIns="92081" bIns="46041" numCol="1" anchor="b" anchorCtr="0" compatLnSpc="1">
            <a:prstTxWarp prst="textNoShape">
              <a:avLst/>
            </a:prstTxWarp>
          </a:bodyPr>
          <a:lstStyle>
            <a:lvl1pPr algn="r">
              <a:defRPr sz="1200">
                <a:solidFill>
                  <a:schemeClr val="tx1"/>
                </a:solidFill>
                <a:latin typeface="Arial" charset="0"/>
                <a:cs typeface="Arial" charset="0"/>
              </a:defRPr>
            </a:lvl1pPr>
          </a:lstStyle>
          <a:p>
            <a:pPr>
              <a:defRPr/>
            </a:pPr>
            <a:fld id="{E0715654-5B63-994D-8673-600741C8859B}" type="slidenum">
              <a:rPr lang="en-US"/>
              <a:pPr>
                <a:defRPr/>
              </a:pPr>
              <a:t>‹#›</a:t>
            </a:fld>
            <a:endParaRPr lang="en-US"/>
          </a:p>
        </p:txBody>
      </p:sp>
    </p:spTree>
    <p:extLst>
      <p:ext uri="{BB962C8B-B14F-4D97-AF65-F5344CB8AC3E}">
        <p14:creationId xmlns:p14="http://schemas.microsoft.com/office/powerpoint/2010/main" val="11108170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5088" cy="464503"/>
          </a:xfrm>
          <a:prstGeom prst="rect">
            <a:avLst/>
          </a:prstGeom>
          <a:noFill/>
          <a:ln w="9525">
            <a:noFill/>
            <a:miter lim="800000"/>
            <a:headEnd/>
            <a:tailEnd/>
          </a:ln>
          <a:effectLst/>
        </p:spPr>
        <p:txBody>
          <a:bodyPr vert="horz" wrap="square" lIns="93830" tIns="46916" rIns="93830" bIns="46916" numCol="1" anchor="t" anchorCtr="0" compatLnSpc="1">
            <a:prstTxWarp prst="textNoShape">
              <a:avLst/>
            </a:prstTxWarp>
          </a:bodyPr>
          <a:lstStyle>
            <a:lvl1pPr defTabSz="938399">
              <a:defRPr sz="1200">
                <a:solidFill>
                  <a:schemeClr val="tx1"/>
                </a:solidFill>
                <a:latin typeface="Arial" pitchFamily="34" charset="0"/>
                <a:ea typeface="+mn-ea"/>
                <a:cs typeface="+mn-cs"/>
              </a:defRPr>
            </a:lvl1pPr>
          </a:lstStyle>
          <a:p>
            <a:pPr>
              <a:defRPr/>
            </a:pPr>
            <a:endParaRPr lang="en-US"/>
          </a:p>
        </p:txBody>
      </p:sp>
      <p:sp>
        <p:nvSpPr>
          <p:cNvPr id="7171" name="Rectangle 3"/>
          <p:cNvSpPr>
            <a:spLocks noGrp="1" noChangeArrowheads="1"/>
          </p:cNvSpPr>
          <p:nvPr>
            <p:ph type="dt" idx="1"/>
          </p:nvPr>
        </p:nvSpPr>
        <p:spPr bwMode="auto">
          <a:xfrm>
            <a:off x="3967341" y="0"/>
            <a:ext cx="3035088" cy="464503"/>
          </a:xfrm>
          <a:prstGeom prst="rect">
            <a:avLst/>
          </a:prstGeom>
          <a:noFill/>
          <a:ln w="9525">
            <a:noFill/>
            <a:miter lim="800000"/>
            <a:headEnd/>
            <a:tailEnd/>
          </a:ln>
          <a:effectLst/>
        </p:spPr>
        <p:txBody>
          <a:bodyPr vert="horz" wrap="square" lIns="93830" tIns="46916" rIns="93830" bIns="46916" numCol="1" anchor="t" anchorCtr="0" compatLnSpc="1">
            <a:prstTxWarp prst="textNoShape">
              <a:avLst/>
            </a:prstTxWarp>
          </a:bodyPr>
          <a:lstStyle>
            <a:lvl1pPr algn="r" defTabSz="938399">
              <a:defRPr sz="1200">
                <a:solidFill>
                  <a:schemeClr val="tx1"/>
                </a:solidFill>
                <a:latin typeface="Arial" pitchFamily="34" charset="0"/>
                <a:ea typeface="+mn-ea"/>
                <a:cs typeface="+mn-cs"/>
              </a:defRPr>
            </a:lvl1pPr>
          </a:lstStyle>
          <a:p>
            <a:pPr>
              <a:defRPr/>
            </a:pPr>
            <a:endParaRPr lang="en-US"/>
          </a:p>
        </p:txBody>
      </p:sp>
      <p:sp>
        <p:nvSpPr>
          <p:cNvPr id="63492" name="Rectangle 4"/>
          <p:cNvSpPr>
            <a:spLocks noGrp="1" noRot="1" noChangeAspect="1" noChangeArrowheads="1" noTextEdit="1"/>
          </p:cNvSpPr>
          <p:nvPr>
            <p:ph type="sldImg" idx="2"/>
          </p:nvPr>
        </p:nvSpPr>
        <p:spPr bwMode="auto">
          <a:xfrm>
            <a:off x="406400" y="695325"/>
            <a:ext cx="6192838" cy="3484563"/>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73" name="Rectangle 5"/>
          <p:cNvSpPr>
            <a:spLocks noGrp="1" noChangeArrowheads="1"/>
          </p:cNvSpPr>
          <p:nvPr>
            <p:ph type="body" sz="quarter" idx="3"/>
          </p:nvPr>
        </p:nvSpPr>
        <p:spPr bwMode="auto">
          <a:xfrm>
            <a:off x="700405" y="4412774"/>
            <a:ext cx="5603240" cy="4180523"/>
          </a:xfrm>
          <a:prstGeom prst="rect">
            <a:avLst/>
          </a:prstGeom>
          <a:noFill/>
          <a:ln w="9525">
            <a:noFill/>
            <a:miter lim="800000"/>
            <a:headEnd/>
            <a:tailEnd/>
          </a:ln>
          <a:effectLst/>
        </p:spPr>
        <p:txBody>
          <a:bodyPr vert="horz" wrap="square" lIns="93830" tIns="46916" rIns="93830" bIns="4691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823935"/>
            <a:ext cx="3035088" cy="464503"/>
          </a:xfrm>
          <a:prstGeom prst="rect">
            <a:avLst/>
          </a:prstGeom>
          <a:noFill/>
          <a:ln w="9525">
            <a:noFill/>
            <a:miter lim="800000"/>
            <a:headEnd/>
            <a:tailEnd/>
          </a:ln>
          <a:effectLst/>
        </p:spPr>
        <p:txBody>
          <a:bodyPr vert="horz" wrap="square" lIns="93830" tIns="46916" rIns="93830" bIns="46916" numCol="1" anchor="b" anchorCtr="0" compatLnSpc="1">
            <a:prstTxWarp prst="textNoShape">
              <a:avLst/>
            </a:prstTxWarp>
          </a:bodyPr>
          <a:lstStyle>
            <a:lvl1pPr defTabSz="938399">
              <a:defRPr sz="1200">
                <a:solidFill>
                  <a:schemeClr val="tx1"/>
                </a:solidFill>
                <a:latin typeface="Arial" pitchFamily="34" charset="0"/>
                <a:ea typeface="+mn-ea"/>
                <a:cs typeface="+mn-cs"/>
              </a:defRPr>
            </a:lvl1pPr>
          </a:lstStyle>
          <a:p>
            <a:pPr>
              <a:defRPr/>
            </a:pPr>
            <a:endParaRPr lang="en-US"/>
          </a:p>
        </p:txBody>
      </p:sp>
      <p:sp>
        <p:nvSpPr>
          <p:cNvPr id="7175" name="Rectangle 7"/>
          <p:cNvSpPr>
            <a:spLocks noGrp="1" noChangeArrowheads="1"/>
          </p:cNvSpPr>
          <p:nvPr>
            <p:ph type="sldNum" sz="quarter" idx="5"/>
          </p:nvPr>
        </p:nvSpPr>
        <p:spPr bwMode="auto">
          <a:xfrm>
            <a:off x="3967341" y="8823935"/>
            <a:ext cx="3035088" cy="464503"/>
          </a:xfrm>
          <a:prstGeom prst="rect">
            <a:avLst/>
          </a:prstGeom>
          <a:noFill/>
          <a:ln w="9525">
            <a:noFill/>
            <a:miter lim="800000"/>
            <a:headEnd/>
            <a:tailEnd/>
          </a:ln>
          <a:effectLst/>
        </p:spPr>
        <p:txBody>
          <a:bodyPr vert="horz" wrap="square" lIns="93830" tIns="46916" rIns="93830" bIns="46916" numCol="1" anchor="b" anchorCtr="0" compatLnSpc="1">
            <a:prstTxWarp prst="textNoShape">
              <a:avLst/>
            </a:prstTxWarp>
          </a:bodyPr>
          <a:lstStyle>
            <a:lvl1pPr algn="r" defTabSz="937426">
              <a:defRPr sz="1200">
                <a:solidFill>
                  <a:schemeClr val="tx1"/>
                </a:solidFill>
                <a:latin typeface="Arial" charset="0"/>
                <a:cs typeface="Arial" charset="0"/>
              </a:defRPr>
            </a:lvl1pPr>
          </a:lstStyle>
          <a:p>
            <a:pPr>
              <a:defRPr/>
            </a:pPr>
            <a:fld id="{01CEB948-6321-4D4C-99E8-DC30EDF7E264}" type="slidenum">
              <a:rPr lang="en-US"/>
              <a:pPr>
                <a:defRPr/>
              </a:pPr>
              <a:t>‹#›</a:t>
            </a:fld>
            <a:endParaRPr lang="en-US"/>
          </a:p>
        </p:txBody>
      </p:sp>
    </p:spTree>
    <p:extLst>
      <p:ext uri="{BB962C8B-B14F-4D97-AF65-F5344CB8AC3E}">
        <p14:creationId xmlns:p14="http://schemas.microsoft.com/office/powerpoint/2010/main" val="39182881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2838" cy="3484563"/>
          </a:xfrm>
        </p:spPr>
      </p:sp>
      <p:sp>
        <p:nvSpPr>
          <p:cNvPr id="3" name="Notes Placeholder 2"/>
          <p:cNvSpPr>
            <a:spLocks noGrp="1"/>
          </p:cNvSpPr>
          <p:nvPr>
            <p:ph type="body" idx="1"/>
          </p:nvPr>
        </p:nvSpPr>
        <p:spPr/>
        <p:txBody>
          <a:bodyPr/>
          <a:lstStyle/>
          <a:p>
            <a:pPr>
              <a:spcBef>
                <a:spcPts val="0"/>
              </a:spcBef>
              <a:spcAft>
                <a:spcPts val="0"/>
              </a:spcAft>
            </a:pPr>
            <a:endParaRPr lang="en-US" sz="1700">
              <a:latin typeface="Times New Roman" panose="02020603050405020304" pitchFamily="18" charset="0"/>
              <a:ea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defTabSz="880750" fontAlgn="auto">
              <a:spcBef>
                <a:spcPts val="0"/>
              </a:spcBef>
              <a:spcAft>
                <a:spcPts val="0"/>
              </a:spcAft>
              <a:defRPr/>
            </a:pPr>
            <a:fld id="{6291E711-A03F-42DB-B5DB-1007B53D1E92}" type="slidenum">
              <a:rPr lang="en-US">
                <a:solidFill>
                  <a:prstClr val="black"/>
                </a:solidFill>
                <a:latin typeface="Calibri" panose="020F0502020204030204"/>
                <a:ea typeface="+mn-ea"/>
                <a:cs typeface="+mn-cs"/>
              </a:rPr>
              <a:pPr defTabSz="880750" fontAlgn="auto">
                <a:spcBef>
                  <a:spcPts val="0"/>
                </a:spcBef>
                <a:spcAft>
                  <a:spcPts val="0"/>
                </a:spcAft>
                <a:defRPr/>
              </a:pPr>
              <a:t>1</a:t>
            </a:fld>
            <a:endParaRPr lang="en-US">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2330286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14B5AC-D4B9-E24F-94E0-951D823C9232}" type="slidenum">
              <a:rPr lang="en-US"/>
              <a:pPr>
                <a:defRPr/>
              </a:pPr>
              <a:t>‹#›</a:t>
            </a:fld>
            <a:endParaRPr lang="en-US"/>
          </a:p>
        </p:txBody>
      </p:sp>
    </p:spTree>
    <p:extLst>
      <p:ext uri="{BB962C8B-B14F-4D97-AF65-F5344CB8AC3E}">
        <p14:creationId xmlns:p14="http://schemas.microsoft.com/office/powerpoint/2010/main" val="3240931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68A579-9CEA-6A4D-935C-646761201540}" type="slidenum">
              <a:rPr lang="en-US"/>
              <a:pPr>
                <a:defRPr/>
              </a:pPr>
              <a:t>‹#›</a:t>
            </a:fld>
            <a:endParaRPr lang="en-US"/>
          </a:p>
        </p:txBody>
      </p:sp>
    </p:spTree>
    <p:extLst>
      <p:ext uri="{BB962C8B-B14F-4D97-AF65-F5344CB8AC3E}">
        <p14:creationId xmlns:p14="http://schemas.microsoft.com/office/powerpoint/2010/main" val="2612184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0C8865-6F03-CF4E-92DD-22D3C4C9A723}" type="slidenum">
              <a:rPr lang="en-US"/>
              <a:pPr>
                <a:defRPr/>
              </a:pPr>
              <a:t>‹#›</a:t>
            </a:fld>
            <a:endParaRPr lang="en-US"/>
          </a:p>
        </p:txBody>
      </p:sp>
    </p:spTree>
    <p:extLst>
      <p:ext uri="{BB962C8B-B14F-4D97-AF65-F5344CB8AC3E}">
        <p14:creationId xmlns:p14="http://schemas.microsoft.com/office/powerpoint/2010/main" val="3671511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E744AF-AF8C-124E-8FAA-C1FAF1935D82}" type="slidenum">
              <a:rPr lang="en-US"/>
              <a:pPr>
                <a:defRPr/>
              </a:pPr>
              <a:t>‹#›</a:t>
            </a:fld>
            <a:endParaRPr lang="en-US"/>
          </a:p>
        </p:txBody>
      </p:sp>
    </p:spTree>
    <p:extLst>
      <p:ext uri="{BB962C8B-B14F-4D97-AF65-F5344CB8AC3E}">
        <p14:creationId xmlns:p14="http://schemas.microsoft.com/office/powerpoint/2010/main" val="651697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600201"/>
            <a:ext cx="5384800" cy="4525963"/>
          </a:xfrm>
        </p:spPr>
        <p:txBody>
          <a:bodyPr/>
          <a:lstStyle/>
          <a:p>
            <a:pPr lvl="0"/>
            <a:endParaRPr lang="en-US" noProof="0"/>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C0F9C4-3D18-934F-96D8-AB3911091D70}" type="slidenum">
              <a:rPr lang="en-US"/>
              <a:pPr>
                <a:defRPr/>
              </a:pPr>
              <a:t>‹#›</a:t>
            </a:fld>
            <a:endParaRPr lang="en-US"/>
          </a:p>
        </p:txBody>
      </p:sp>
    </p:spTree>
    <p:extLst>
      <p:ext uri="{BB962C8B-B14F-4D97-AF65-F5344CB8AC3E}">
        <p14:creationId xmlns:p14="http://schemas.microsoft.com/office/powerpoint/2010/main" val="3966543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2B3FCF-6C3B-D746-83C2-AA7FDF0D0567}" type="slidenum">
              <a:rPr lang="en-US"/>
              <a:pPr>
                <a:defRPr/>
              </a:pPr>
              <a:t>‹#›</a:t>
            </a:fld>
            <a:endParaRPr lang="en-US"/>
          </a:p>
        </p:txBody>
      </p:sp>
    </p:spTree>
    <p:extLst>
      <p:ext uri="{BB962C8B-B14F-4D97-AF65-F5344CB8AC3E}">
        <p14:creationId xmlns:p14="http://schemas.microsoft.com/office/powerpoint/2010/main" val="681952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AE6D21-BF0A-7D4B-9583-B3842642FCF3}" type="slidenum">
              <a:rPr lang="en-US"/>
              <a:pPr>
                <a:defRPr/>
              </a:pPr>
              <a:t>‹#›</a:t>
            </a:fld>
            <a:endParaRPr lang="en-US"/>
          </a:p>
        </p:txBody>
      </p:sp>
    </p:spTree>
    <p:extLst>
      <p:ext uri="{BB962C8B-B14F-4D97-AF65-F5344CB8AC3E}">
        <p14:creationId xmlns:p14="http://schemas.microsoft.com/office/powerpoint/2010/main" val="529453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8B514F-886D-AC4D-8244-AE70B8AA57E1}" type="slidenum">
              <a:rPr lang="en-US"/>
              <a:pPr>
                <a:defRPr/>
              </a:pPr>
              <a:t>‹#›</a:t>
            </a:fld>
            <a:endParaRPr lang="en-US"/>
          </a:p>
        </p:txBody>
      </p:sp>
    </p:spTree>
    <p:extLst>
      <p:ext uri="{BB962C8B-B14F-4D97-AF65-F5344CB8AC3E}">
        <p14:creationId xmlns:p14="http://schemas.microsoft.com/office/powerpoint/2010/main" val="408084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748C49-973E-DF4C-992A-DE91764671CE}" type="slidenum">
              <a:rPr lang="en-US"/>
              <a:pPr>
                <a:defRPr/>
              </a:pPr>
              <a:t>‹#›</a:t>
            </a:fld>
            <a:endParaRPr lang="en-US"/>
          </a:p>
        </p:txBody>
      </p:sp>
    </p:spTree>
    <p:extLst>
      <p:ext uri="{BB962C8B-B14F-4D97-AF65-F5344CB8AC3E}">
        <p14:creationId xmlns:p14="http://schemas.microsoft.com/office/powerpoint/2010/main" val="4046208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C88566-4B62-7C45-A044-AE7AF7E6CFC0}" type="slidenum">
              <a:rPr lang="en-US"/>
              <a:pPr>
                <a:defRPr/>
              </a:pPr>
              <a:t>‹#›</a:t>
            </a:fld>
            <a:endParaRPr lang="en-US"/>
          </a:p>
        </p:txBody>
      </p:sp>
    </p:spTree>
    <p:extLst>
      <p:ext uri="{BB962C8B-B14F-4D97-AF65-F5344CB8AC3E}">
        <p14:creationId xmlns:p14="http://schemas.microsoft.com/office/powerpoint/2010/main" val="1337301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B6FCC4-FE09-FD4E-9A36-3BD4A4EB188D}" type="slidenum">
              <a:rPr lang="en-US"/>
              <a:pPr>
                <a:defRPr/>
              </a:pPr>
              <a:t>‹#›</a:t>
            </a:fld>
            <a:endParaRPr lang="en-US"/>
          </a:p>
        </p:txBody>
      </p:sp>
    </p:spTree>
    <p:extLst>
      <p:ext uri="{BB962C8B-B14F-4D97-AF65-F5344CB8AC3E}">
        <p14:creationId xmlns:p14="http://schemas.microsoft.com/office/powerpoint/2010/main" val="288482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13FE96-E3C3-374A-BDE7-948E4062DBFF}" type="slidenum">
              <a:rPr lang="en-US"/>
              <a:pPr>
                <a:defRPr/>
              </a:pPr>
              <a:t>‹#›</a:t>
            </a:fld>
            <a:endParaRPr lang="en-US"/>
          </a:p>
        </p:txBody>
      </p:sp>
    </p:spTree>
    <p:extLst>
      <p:ext uri="{BB962C8B-B14F-4D97-AF65-F5344CB8AC3E}">
        <p14:creationId xmlns:p14="http://schemas.microsoft.com/office/powerpoint/2010/main" val="42352053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B1A00BA-3731-9C47-A6AA-DD767CBAE150}" type="slidenum">
              <a:rPr lang="en-US"/>
              <a:pPr>
                <a:defRPr/>
              </a:pPr>
              <a:t>‹#›</a:t>
            </a:fld>
            <a:endParaRPr lang="en-US"/>
          </a:p>
        </p:txBody>
      </p:sp>
    </p:spTree>
    <p:extLst>
      <p:ext uri="{BB962C8B-B14F-4D97-AF65-F5344CB8AC3E}">
        <p14:creationId xmlns:p14="http://schemas.microsoft.com/office/powerpoint/2010/main" val="3831667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F0D5D57-E886-0B45-AFA6-E0FD59895918}" type="slidenum">
              <a:rPr lang="en-US"/>
              <a:pPr>
                <a:defRPr/>
              </a:pPr>
              <a:t>‹#›</a:t>
            </a:fld>
            <a:endParaRPr lang="en-US"/>
          </a:p>
        </p:txBody>
      </p:sp>
    </p:spTree>
    <p:extLst>
      <p:ext uri="{BB962C8B-B14F-4D97-AF65-F5344CB8AC3E}">
        <p14:creationId xmlns:p14="http://schemas.microsoft.com/office/powerpoint/2010/main" val="2335549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B321A8-F05E-B641-92BC-BFD825DC1ED5}" type="slidenum">
              <a:rPr lang="en-US"/>
              <a:pPr>
                <a:defRPr/>
              </a:pPr>
              <a:t>‹#›</a:t>
            </a:fld>
            <a:endParaRPr lang="en-US"/>
          </a:p>
        </p:txBody>
      </p:sp>
    </p:spTree>
    <p:extLst>
      <p:ext uri="{BB962C8B-B14F-4D97-AF65-F5344CB8AC3E}">
        <p14:creationId xmlns:p14="http://schemas.microsoft.com/office/powerpoint/2010/main" val="12113282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B9E94F-3FFF-E746-86D8-02A8544402B0}" type="slidenum">
              <a:rPr lang="en-US"/>
              <a:pPr>
                <a:defRPr/>
              </a:pPr>
              <a:t>‹#›</a:t>
            </a:fld>
            <a:endParaRPr lang="en-US"/>
          </a:p>
        </p:txBody>
      </p:sp>
    </p:spTree>
    <p:extLst>
      <p:ext uri="{BB962C8B-B14F-4D97-AF65-F5344CB8AC3E}">
        <p14:creationId xmlns:p14="http://schemas.microsoft.com/office/powerpoint/2010/main" val="42367108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F512E2-756C-3B4A-AF64-5C72211CBC05}" type="slidenum">
              <a:rPr lang="en-US"/>
              <a:pPr>
                <a:defRPr/>
              </a:pPr>
              <a:t>‹#›</a:t>
            </a:fld>
            <a:endParaRPr lang="en-US"/>
          </a:p>
        </p:txBody>
      </p:sp>
    </p:spTree>
    <p:extLst>
      <p:ext uri="{BB962C8B-B14F-4D97-AF65-F5344CB8AC3E}">
        <p14:creationId xmlns:p14="http://schemas.microsoft.com/office/powerpoint/2010/main" val="4086407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950C36-2788-FA44-964A-364E6DF44CA4}" type="slidenum">
              <a:rPr lang="en-US"/>
              <a:pPr>
                <a:defRPr/>
              </a:pPr>
              <a:t>‹#›</a:t>
            </a:fld>
            <a:endParaRPr lang="en-US"/>
          </a:p>
        </p:txBody>
      </p:sp>
    </p:spTree>
    <p:extLst>
      <p:ext uri="{BB962C8B-B14F-4D97-AF65-F5344CB8AC3E}">
        <p14:creationId xmlns:p14="http://schemas.microsoft.com/office/powerpoint/2010/main" val="3391070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A74979-DC3E-4146-B031-56E15BF80C03}" type="slidenum">
              <a:rPr lang="en-US"/>
              <a:pPr>
                <a:defRPr/>
              </a:pPr>
              <a:t>‹#›</a:t>
            </a:fld>
            <a:endParaRPr lang="en-US"/>
          </a:p>
        </p:txBody>
      </p:sp>
    </p:spTree>
    <p:extLst>
      <p:ext uri="{BB962C8B-B14F-4D97-AF65-F5344CB8AC3E}">
        <p14:creationId xmlns:p14="http://schemas.microsoft.com/office/powerpoint/2010/main" val="3230993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600201"/>
            <a:ext cx="5384800" cy="4525963"/>
          </a:xfrm>
        </p:spPr>
        <p:txBody>
          <a:bodyPr/>
          <a:lstStyle/>
          <a:p>
            <a:pPr lvl="0"/>
            <a:endParaRPr lang="en-US" noProof="0"/>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3B6766-2D73-654D-8738-B4995462EAFD}" type="slidenum">
              <a:rPr lang="en-US"/>
              <a:pPr>
                <a:defRPr/>
              </a:pPr>
              <a:t>‹#›</a:t>
            </a:fld>
            <a:endParaRPr lang="en-US"/>
          </a:p>
        </p:txBody>
      </p:sp>
    </p:spTree>
    <p:extLst>
      <p:ext uri="{BB962C8B-B14F-4D97-AF65-F5344CB8AC3E}">
        <p14:creationId xmlns:p14="http://schemas.microsoft.com/office/powerpoint/2010/main" val="24277905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117809-BFFF-C14C-93AB-2571CA31CFF9}" type="slidenum">
              <a:rPr lang="en-US"/>
              <a:pPr>
                <a:defRPr/>
              </a:pPr>
              <a:t>‹#›</a:t>
            </a:fld>
            <a:endParaRPr lang="en-US"/>
          </a:p>
        </p:txBody>
      </p:sp>
    </p:spTree>
    <p:extLst>
      <p:ext uri="{BB962C8B-B14F-4D97-AF65-F5344CB8AC3E}">
        <p14:creationId xmlns:p14="http://schemas.microsoft.com/office/powerpoint/2010/main" val="1197771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with Imag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50" noProof="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p:nvCxnSpPr>
        <p:spPr>
          <a:xfrm flipV="1">
            <a:off x="1" y="0"/>
            <a:ext cx="6030687"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p:nvCxnSpPr>
        <p:spPr>
          <a:xfrm flipV="1">
            <a:off x="9004302"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2" y="2006084"/>
            <a:ext cx="4853573" cy="1616252"/>
          </a:xfrm>
          <a:prstGeom prst="rect">
            <a:avLst/>
          </a:prstGeom>
        </p:spPr>
        <p:txBody>
          <a:bodyPr anchor="b">
            <a:normAutofit/>
          </a:bodyPr>
          <a:lstStyle>
            <a:lvl1pPr algn="l">
              <a:defRPr sz="3225" b="1">
                <a:solidFill>
                  <a:srgbClr val="25408F"/>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5" y="3640998"/>
            <a:ext cx="4854339" cy="1257574"/>
          </a:xfrm>
          <a:prstGeom prst="rect">
            <a:avLst/>
          </a:prstGeom>
        </p:spPr>
        <p:txBody>
          <a:bodyPr/>
          <a:lstStyle>
            <a:lvl1pPr marL="0" indent="0" algn="l">
              <a:buNone/>
              <a:defRPr sz="1800" b="0" i="0" spc="225">
                <a:solidFill>
                  <a:srgbClr val="25408F"/>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SUBTITLE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Placeholder 16">
            <a:extLst>
              <a:ext uri="{FF2B5EF4-FFF2-40B4-BE49-F238E27FC236}">
                <a16:creationId xmlns:a16="http://schemas.microsoft.com/office/drawing/2014/main" id="{EF693F97-C4E6-1CD8-992C-7B9D99A3FF5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43136" y="1041399"/>
            <a:ext cx="4175187" cy="4572000"/>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a:ln>
            <a:noFill/>
          </a:ln>
        </p:spPr>
      </p:pic>
      <p:sp>
        <p:nvSpPr>
          <p:cNvPr id="7" name="Hexagon 6" descr="Solid dark colored hexagon in the middle of image accent">
            <a:extLst>
              <a:ext uri="{FF2B5EF4-FFF2-40B4-BE49-F238E27FC236}">
                <a16:creationId xmlns:a16="http://schemas.microsoft.com/office/drawing/2014/main" id="{CC40A55E-5755-96F1-DA73-9A79D498D72F}"/>
              </a:ext>
            </a:extLst>
          </p:cNvPr>
          <p:cNvSpPr/>
          <p:nvPr/>
        </p:nvSpPr>
        <p:spPr>
          <a:xfrm rot="16200000">
            <a:off x="2811292" y="2372140"/>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0C63A516-5A74-5481-DE25-837C18C873DA}"/>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216437" y="2846371"/>
            <a:ext cx="1561883" cy="1114487"/>
          </a:xfrm>
          <a:prstGeom prst="rect">
            <a:avLst/>
          </a:prstGeom>
        </p:spPr>
      </p:pic>
    </p:spTree>
    <p:extLst>
      <p:ext uri="{BB962C8B-B14F-4D97-AF65-F5344CB8AC3E}">
        <p14:creationId xmlns:p14="http://schemas.microsoft.com/office/powerpoint/2010/main" val="181273494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10049" userDrawn="1">
          <p15:clr>
            <a:srgbClr val="FBAE40"/>
          </p15:clr>
        </p15:guide>
        <p15:guide id="3" pos="184" userDrawn="1">
          <p15:clr>
            <a:srgbClr val="FBAE40"/>
          </p15:clr>
        </p15:guide>
        <p15:guide id="4" orient="horz" pos="4178" userDrawn="1">
          <p15:clr>
            <a:srgbClr val="FBAE40"/>
          </p15:clr>
        </p15:guide>
        <p15:guide id="5" orient="horz" pos="142" userDrawn="1">
          <p15:clr>
            <a:srgbClr val="FBAE40"/>
          </p15:clr>
        </p15:guide>
        <p15:guide id="6" pos="3276" userDrawn="1">
          <p15:clr>
            <a:srgbClr val="FBAE40"/>
          </p15:clr>
        </p15:guide>
        <p15:guide id="7" pos="5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C5DAC3-4A39-054B-9623-148142769BAE}" type="slidenum">
              <a:rPr lang="en-US"/>
              <a:pPr>
                <a:defRPr/>
              </a:pPr>
              <a:t>‹#›</a:t>
            </a:fld>
            <a:endParaRPr lang="en-US"/>
          </a:p>
        </p:txBody>
      </p:sp>
    </p:spTree>
    <p:extLst>
      <p:ext uri="{BB962C8B-B14F-4D97-AF65-F5344CB8AC3E}">
        <p14:creationId xmlns:p14="http://schemas.microsoft.com/office/powerpoint/2010/main" val="14802009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50" noProof="0"/>
          </a:p>
        </p:txBody>
      </p:sp>
      <p:sp>
        <p:nvSpPr>
          <p:cNvPr id="17" name="Parallelogram 16">
            <a:extLst>
              <a:ext uri="{FF2B5EF4-FFF2-40B4-BE49-F238E27FC236}">
                <a16:creationId xmlns:a16="http://schemas.microsoft.com/office/drawing/2014/main" id="{7D937721-835D-4D84-94A3-6C79D4639514}"/>
              </a:ext>
            </a:extLst>
          </p:cNvPr>
          <p:cNvSpPr/>
          <p:nvPr/>
        </p:nvSpPr>
        <p:spPr>
          <a:xfrm rot="19958790">
            <a:off x="-637324" y="3588176"/>
            <a:ext cx="3860163" cy="1746952"/>
          </a:xfrm>
          <a:prstGeom prst="parallelogram">
            <a:avLst>
              <a:gd name="adj" fmla="val 53218"/>
            </a:avLst>
          </a:prstGeom>
          <a:solidFill>
            <a:srgbClr val="FFD4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50" noProof="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p:nvCxnSpPr>
        <p:spPr>
          <a:xfrm flipV="1">
            <a:off x="1"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4" y="1987422"/>
            <a:ext cx="4911633" cy="1789855"/>
          </a:xfrm>
          <a:prstGeom prst="rect">
            <a:avLst/>
          </a:prstGeom>
        </p:spPr>
        <p:txBody>
          <a:bodyPr anchor="b">
            <a:normAutofit/>
          </a:bodyPr>
          <a:lstStyle>
            <a:lvl1pPr>
              <a:defRPr sz="3000" b="1">
                <a:solidFill>
                  <a:srgbClr val="25408F"/>
                </a:solidFill>
                <a:latin typeface="Century Gothic" panose="020B0502020202020204" pitchFamily="34" charset="0"/>
                <a:cs typeface="Arial" panose="020B060402020202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4" y="3792046"/>
            <a:ext cx="4911633" cy="910580"/>
          </a:xfrm>
          <a:prstGeom prst="rect">
            <a:avLst/>
          </a:prstGeom>
        </p:spPr>
        <p:txBody>
          <a:bodyPr>
            <a:normAutofit/>
          </a:bodyPr>
          <a:lstStyle>
            <a:lvl1pPr marL="0" indent="0">
              <a:buNone/>
              <a:defRPr sz="1500" b="0" i="0" spc="225">
                <a:solidFill>
                  <a:srgbClr val="25408F"/>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p:nvCxnSpPr>
        <p:spPr>
          <a:xfrm flipV="1">
            <a:off x="9004302" y="3924299"/>
            <a:ext cx="3187700" cy="1689100"/>
          </a:xfrm>
          <a:prstGeom prst="line">
            <a:avLst/>
          </a:prstGeom>
          <a:ln>
            <a:solidFill>
              <a:srgbClr val="FFDA3D"/>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p:nvSpPr>
        <p:spPr>
          <a:xfrm>
            <a:off x="7754112" y="-14777"/>
            <a:ext cx="2258568" cy="742819"/>
          </a:xfrm>
          <a:prstGeom prst="parallelogram">
            <a:avLst>
              <a:gd name="adj" fmla="val 195850"/>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850" noProof="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p:nvCxnSpPr>
        <p:spPr>
          <a:xfrm flipV="1">
            <a:off x="1"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p:nvSpPr>
        <p:spPr>
          <a:xfrm rot="19958790">
            <a:off x="-139034" y="3407045"/>
            <a:ext cx="143839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50" noProof="0"/>
          </a:p>
        </p:txBody>
      </p:sp>
      <p:pic>
        <p:nvPicPr>
          <p:cNvPr id="15" name="Picture Placeholder 16">
            <a:extLst>
              <a:ext uri="{FF2B5EF4-FFF2-40B4-BE49-F238E27FC236}">
                <a16:creationId xmlns:a16="http://schemas.microsoft.com/office/drawing/2014/main" id="{0BA1DE48-B60D-A67A-B97A-9D44842DC31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43136" y="1041399"/>
            <a:ext cx="4175187" cy="4572000"/>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a:ln>
            <a:noFill/>
          </a:ln>
        </p:spPr>
      </p:pic>
      <p:sp>
        <p:nvSpPr>
          <p:cNvPr id="20" name="Hexagon 19" descr="Solid dark colored hexagon in the middle of image accent">
            <a:extLst>
              <a:ext uri="{FF2B5EF4-FFF2-40B4-BE49-F238E27FC236}">
                <a16:creationId xmlns:a16="http://schemas.microsoft.com/office/drawing/2014/main" id="{2FC8D199-0323-7073-10A1-9AFA0E75681C}"/>
              </a:ext>
            </a:extLst>
          </p:cNvPr>
          <p:cNvSpPr/>
          <p:nvPr/>
        </p:nvSpPr>
        <p:spPr>
          <a:xfrm rot="16200000">
            <a:off x="2811292" y="2372140"/>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23" name="Straight Connector 22">
            <a:extLst>
              <a:ext uri="{FF2B5EF4-FFF2-40B4-BE49-F238E27FC236}">
                <a16:creationId xmlns:a16="http://schemas.microsoft.com/office/drawing/2014/main" id="{78B85D01-8540-303C-54D5-B08A5FF6DEC3}"/>
              </a:ext>
            </a:extLst>
          </p:cNvPr>
          <p:cNvCxnSpPr>
            <a:cxnSpLocks/>
          </p:cNvCxnSpPr>
          <p:nvPr/>
        </p:nvCxnSpPr>
        <p:spPr>
          <a:xfrm>
            <a:off x="6276201" y="3784663"/>
            <a:ext cx="4198267" cy="7385"/>
          </a:xfrm>
          <a:prstGeom prst="line">
            <a:avLst/>
          </a:prstGeom>
          <a:ln>
            <a:solidFill>
              <a:srgbClr val="FFDA3D"/>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6BD46701-AC67-6099-DA4C-98B5A93B3857}"/>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216437" y="2846371"/>
            <a:ext cx="1561883" cy="1114487"/>
          </a:xfrm>
          <a:prstGeom prst="rect">
            <a:avLst/>
          </a:prstGeom>
        </p:spPr>
      </p:pic>
      <p:pic>
        <p:nvPicPr>
          <p:cNvPr id="6" name="Picture 5">
            <a:extLst>
              <a:ext uri="{FF2B5EF4-FFF2-40B4-BE49-F238E27FC236}">
                <a16:creationId xmlns:a16="http://schemas.microsoft.com/office/drawing/2014/main" id="{8A816E6C-778B-B43B-6DEC-EEB108D1B73C}"/>
              </a:ext>
            </a:extLst>
          </p:cNvPr>
          <p:cNvPicPr>
            <a:picLocks noChangeAspect="1"/>
          </p:cNvPicPr>
          <p:nvPr userDrawn="1"/>
        </p:nvPicPr>
        <p:blipFill>
          <a:blip r:embed="rId4"/>
          <a:stretch>
            <a:fillRect/>
          </a:stretch>
        </p:blipFill>
        <p:spPr>
          <a:xfrm>
            <a:off x="10625328" y="6074664"/>
            <a:ext cx="1566672" cy="783336"/>
          </a:xfrm>
          <a:prstGeom prst="rect">
            <a:avLst/>
          </a:prstGeom>
        </p:spPr>
      </p:pic>
    </p:spTree>
    <p:extLst>
      <p:ext uri="{BB962C8B-B14F-4D97-AF65-F5344CB8AC3E}">
        <p14:creationId xmlns:p14="http://schemas.microsoft.com/office/powerpoint/2010/main" val="2568084877"/>
      </p:ext>
    </p:extLst>
  </p:cSld>
  <p:clrMapOvr>
    <a:masterClrMapping/>
  </p:clrMapOvr>
  <p:extLst mod="1">
    <p:ext uri="{DCECCB84-F9BA-43D5-87BE-67443E8EF086}">
      <p15:sldGuideLst xmlns:p15="http://schemas.microsoft.com/office/powerpoint/2012/main">
        <p15:guide id="1" orient="horz" pos="2183" userDrawn="1">
          <p15:clr>
            <a:srgbClr val="FBAE40"/>
          </p15:clr>
        </p15:guide>
        <p15:guide id="2" pos="5120" userDrawn="1">
          <p15:clr>
            <a:srgbClr val="FBAE40"/>
          </p15:clr>
        </p15:guide>
        <p15:guide id="3" pos="191" userDrawn="1">
          <p15:clr>
            <a:srgbClr val="FBAE40"/>
          </p15:clr>
        </p15:guide>
        <p15:guide id="4" orient="horz" pos="4170" userDrawn="1">
          <p15:clr>
            <a:srgbClr val="FBAE40"/>
          </p15:clr>
        </p15:guide>
        <p15:guide id="5" pos="10049" userDrawn="1">
          <p15:clr>
            <a:srgbClr val="FBAE40"/>
          </p15:clr>
        </p15:guide>
        <p15:guide id="6" orient="horz" pos="142"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9" y="3196915"/>
            <a:ext cx="4942829" cy="2889560"/>
          </a:xfrm>
          <a:prstGeom prst="rect">
            <a:avLst/>
          </a:prstGeom>
        </p:spPr>
        <p:txBody>
          <a:bodyPr>
            <a:normAutofit/>
          </a:bodyPr>
          <a:lstStyle>
            <a:lvl1pPr>
              <a:buClr>
                <a:srgbClr val="FFD41C"/>
              </a:buClr>
              <a:defRPr sz="1800">
                <a:solidFill>
                  <a:schemeClr val="tx2">
                    <a:lumMod val="10000"/>
                  </a:schemeClr>
                </a:solidFill>
                <a:latin typeface="Arial" panose="020B0604020202020204" pitchFamily="34" charset="0"/>
                <a:cs typeface="Arial" panose="020B0604020202020204" pitchFamily="34" charset="0"/>
              </a:defRPr>
            </a:lvl1pPr>
            <a:lvl2pPr>
              <a:buClr>
                <a:srgbClr val="FFD41C"/>
              </a:buClr>
              <a:defRPr sz="1500">
                <a:solidFill>
                  <a:schemeClr val="tx2">
                    <a:lumMod val="10000"/>
                  </a:schemeClr>
                </a:solidFill>
                <a:latin typeface="Arial" panose="020B0604020202020204" pitchFamily="34" charset="0"/>
                <a:cs typeface="Arial" panose="020B0604020202020204" pitchFamily="34" charset="0"/>
              </a:defRPr>
            </a:lvl2pPr>
            <a:lvl3pPr>
              <a:buClr>
                <a:srgbClr val="FFD41C"/>
              </a:buClr>
              <a:defRPr sz="1350">
                <a:solidFill>
                  <a:schemeClr val="tx2">
                    <a:lumMod val="10000"/>
                  </a:schemeClr>
                </a:solidFill>
                <a:latin typeface="Arial" panose="020B0604020202020204" pitchFamily="34" charset="0"/>
                <a:cs typeface="Arial" panose="020B0604020202020204" pitchFamily="34" charset="0"/>
              </a:defRPr>
            </a:lvl3pPr>
            <a:lvl4pPr>
              <a:buClr>
                <a:srgbClr val="FFD41C"/>
              </a:buClr>
              <a:defRPr sz="1200">
                <a:solidFill>
                  <a:schemeClr val="tx2">
                    <a:lumMod val="10000"/>
                  </a:schemeClr>
                </a:solidFill>
                <a:latin typeface="Arial" panose="020B0604020202020204" pitchFamily="34" charset="0"/>
                <a:cs typeface="Arial" panose="020B0604020202020204" pitchFamily="34" charset="0"/>
              </a:defRPr>
            </a:lvl4pPr>
            <a:lvl5pPr>
              <a:buClr>
                <a:srgbClr val="FFD41C"/>
              </a:buClr>
              <a:defRPr sz="1200">
                <a:solidFill>
                  <a:schemeClr val="tx2">
                    <a:lumMod val="10000"/>
                  </a:schemeClr>
                </a:solidFill>
                <a:latin typeface="Arial" panose="020B0604020202020204" pitchFamily="34"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Right Triangle 23">
            <a:extLst>
              <a:ext uri="{FF2B5EF4-FFF2-40B4-BE49-F238E27FC236}">
                <a16:creationId xmlns:a16="http://schemas.microsoft.com/office/drawing/2014/main" id="{BD6ACE60-499D-41AB-89C4-D537D7C3D22A}"/>
              </a:ext>
            </a:extLst>
          </p:cNvPr>
          <p:cNvSpPr/>
          <p:nvPr/>
        </p:nvSpPr>
        <p:spPr>
          <a:xfrm flipH="1" flipV="1">
            <a:off x="1839685" y="-6"/>
            <a:ext cx="10352315"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50" noProof="0"/>
          </a:p>
        </p:txBody>
      </p:sp>
      <p:sp>
        <p:nvSpPr>
          <p:cNvPr id="25" name="Parallelogram 24">
            <a:extLst>
              <a:ext uri="{FF2B5EF4-FFF2-40B4-BE49-F238E27FC236}">
                <a16:creationId xmlns:a16="http://schemas.microsoft.com/office/drawing/2014/main" id="{18C08F43-D42B-4CF1-912F-BC83D72AB415}"/>
              </a:ext>
            </a:extLst>
          </p:cNvPr>
          <p:cNvSpPr/>
          <p:nvPr/>
        </p:nvSpPr>
        <p:spPr>
          <a:xfrm flipH="1">
            <a:off x="2978150" y="-5"/>
            <a:ext cx="4121151" cy="1308105"/>
          </a:xfrm>
          <a:prstGeom prst="parallelogram">
            <a:avLst>
              <a:gd name="adj" fmla="val 186380"/>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850" noProof="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p:nvCxnSpPr>
        <p:spPr>
          <a:xfrm flipV="1">
            <a:off x="6375401" y="5047077"/>
            <a:ext cx="1524575" cy="1803400"/>
          </a:xfrm>
          <a:prstGeom prst="line">
            <a:avLst/>
          </a:prstGeom>
          <a:ln>
            <a:solidFill>
              <a:srgbClr val="FFD41C"/>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p:ph type="body" sz="quarter" idx="13" hasCustomPrompt="1"/>
          </p:nvPr>
        </p:nvSpPr>
        <p:spPr>
          <a:xfrm>
            <a:off x="531381" y="2563479"/>
            <a:ext cx="7342631" cy="608895"/>
          </a:xfrm>
          <a:prstGeom prst="rect">
            <a:avLst/>
          </a:prstGeom>
        </p:spPr>
        <p:txBody>
          <a:bodyPr/>
          <a:lstStyle>
            <a:lvl1pPr marL="0" indent="0">
              <a:buNone/>
              <a:defRPr sz="1500" spc="225">
                <a:solidFill>
                  <a:srgbClr val="4D6EB4"/>
                </a:solidFill>
                <a:latin typeface="Arial" panose="020B0604020202020204" pitchFamily="34" charset="0"/>
                <a:cs typeface="Arial" panose="020B0604020202020204" pitchFamily="34" charset="0"/>
              </a:defRPr>
            </a:lvl1pPr>
            <a:lvl2pPr marL="342900"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p:ph type="title" hasCustomPrompt="1"/>
          </p:nvPr>
        </p:nvSpPr>
        <p:spPr>
          <a:xfrm>
            <a:off x="531378" y="1308484"/>
            <a:ext cx="7342623" cy="1215566"/>
          </a:xfrm>
          <a:prstGeom prst="rect">
            <a:avLst/>
          </a:prstGeom>
        </p:spPr>
        <p:txBody>
          <a:bodyPr anchor="b">
            <a:normAutofit/>
          </a:bodyPr>
          <a:lstStyle>
            <a:lvl1pPr>
              <a:defRPr sz="3300" b="1">
                <a:solidFill>
                  <a:srgbClr val="25408F"/>
                </a:solidFill>
                <a:latin typeface="Century Gothic" panose="020B0502020202020204" pitchFamily="34" charset="0"/>
              </a:defRPr>
            </a:lvl1pPr>
          </a:lstStyle>
          <a:p>
            <a:r>
              <a:rPr lang="en-US" noProof="0"/>
              <a:t>Click to Edit </a:t>
            </a:r>
            <a:br>
              <a:rPr lang="en-US" noProof="0"/>
            </a:br>
            <a:r>
              <a:rPr lang="en-US" noProof="0"/>
              <a:t>Master Title Style </a:t>
            </a:r>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2"/>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tx1"/>
                </a:solidFill>
              </a:defRPr>
            </a:lvl1pPr>
          </a:lstStyle>
          <a:p>
            <a:r>
              <a:rPr lang="en-US" noProof="0"/>
              <a:t>Click icon to add picture</a:t>
            </a:r>
          </a:p>
        </p:txBody>
      </p:sp>
      <p:cxnSp>
        <p:nvCxnSpPr>
          <p:cNvPr id="13" name="Straight Connector 12">
            <a:extLst>
              <a:ext uri="{FF2B5EF4-FFF2-40B4-BE49-F238E27FC236}">
                <a16:creationId xmlns:a16="http://schemas.microsoft.com/office/drawing/2014/main" id="{D1C94BD0-395F-8A85-DF94-7C03E79EA43F}"/>
              </a:ext>
            </a:extLst>
          </p:cNvPr>
          <p:cNvCxnSpPr>
            <a:cxnSpLocks/>
          </p:cNvCxnSpPr>
          <p:nvPr/>
        </p:nvCxnSpPr>
        <p:spPr>
          <a:xfrm>
            <a:off x="671267" y="2547513"/>
            <a:ext cx="5018333" cy="0"/>
          </a:xfrm>
          <a:prstGeom prst="line">
            <a:avLst/>
          </a:prstGeom>
          <a:ln>
            <a:solidFill>
              <a:srgbClr val="FFDA3D"/>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EEE370A-CA7B-96AC-A5F7-6C2F036D3DC1}"/>
              </a:ext>
            </a:extLst>
          </p:cNvPr>
          <p:cNvPicPr>
            <a:picLocks noChangeAspect="1"/>
          </p:cNvPicPr>
          <p:nvPr/>
        </p:nvPicPr>
        <p:blipFill>
          <a:blip r:embed="rId2" cstate="email">
            <a:alphaModFix amt="50000"/>
            <a:extLst>
              <a:ext uri="{28A0092B-C50C-407E-A947-70E740481C1C}">
                <a14:useLocalDpi xmlns:a14="http://schemas.microsoft.com/office/drawing/2010/main" val="0"/>
              </a:ext>
            </a:extLst>
          </a:blip>
          <a:srcRect/>
          <a:stretch/>
        </p:blipFill>
        <p:spPr>
          <a:xfrm>
            <a:off x="124349" y="6289180"/>
            <a:ext cx="1524575" cy="451534"/>
          </a:xfrm>
          <a:prstGeom prst="rect">
            <a:avLst/>
          </a:prstGeom>
        </p:spPr>
      </p:pic>
      <p:pic>
        <p:nvPicPr>
          <p:cNvPr id="7" name="Picture 6">
            <a:extLst>
              <a:ext uri="{FF2B5EF4-FFF2-40B4-BE49-F238E27FC236}">
                <a16:creationId xmlns:a16="http://schemas.microsoft.com/office/drawing/2014/main" id="{B3009B7A-1B98-AF52-2935-E6EBB8D4D179}"/>
              </a:ext>
            </a:extLst>
          </p:cNvPr>
          <p:cNvPicPr>
            <a:picLocks noChangeAspect="1"/>
          </p:cNvPicPr>
          <p:nvPr userDrawn="1"/>
        </p:nvPicPr>
        <p:blipFill>
          <a:blip r:embed="rId3"/>
          <a:stretch>
            <a:fillRect/>
          </a:stretch>
        </p:blipFill>
        <p:spPr>
          <a:xfrm>
            <a:off x="10942755" y="6184050"/>
            <a:ext cx="1166139" cy="583069"/>
          </a:xfrm>
          <a:prstGeom prst="rect">
            <a:avLst/>
          </a:prstGeom>
        </p:spPr>
      </p:pic>
    </p:spTree>
    <p:extLst>
      <p:ext uri="{BB962C8B-B14F-4D97-AF65-F5344CB8AC3E}">
        <p14:creationId xmlns:p14="http://schemas.microsoft.com/office/powerpoint/2010/main" val="1921276067"/>
      </p:ext>
    </p:extLst>
  </p:cSld>
  <p:clrMapOvr>
    <a:masterClrMapping/>
  </p:clrMapOvr>
  <p:extLst mod="1">
    <p:ext uri="{DCECCB84-F9BA-43D5-87BE-67443E8EF086}">
      <p15:sldGuideLst xmlns:p15="http://schemas.microsoft.com/office/powerpoint/2012/main">
        <p15:guide id="1" orient="horz" pos="142" userDrawn="1">
          <p15:clr>
            <a:srgbClr val="FBAE40"/>
          </p15:clr>
        </p15:guide>
        <p15:guide id="2" pos="5120" userDrawn="1">
          <p15:clr>
            <a:srgbClr val="FBAE40"/>
          </p15:clr>
        </p15:guide>
        <p15:guide id="3" pos="553"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p:nvSpPr>
        <p:spPr>
          <a:xfrm flipH="1" flipV="1">
            <a:off x="1839685" y="-6"/>
            <a:ext cx="10352315"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50" noProof="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8"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anchor="ctr">
            <a:noAutofit/>
          </a:bodyPr>
          <a:lstStyle>
            <a:lvl1pPr marL="0" indent="0" algn="r">
              <a:buNone/>
              <a:defRPr>
                <a:solidFill>
                  <a:schemeClr val="tx1"/>
                </a:solidFill>
              </a:defRPr>
            </a:lvl1pPr>
          </a:lstStyle>
          <a:p>
            <a:r>
              <a:rPr lang="en-US" noProof="0"/>
              <a:t>Click icon to add picture</a:t>
            </a:r>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96916"/>
            <a:ext cx="5490447" cy="2946710"/>
          </a:xfrm>
          <a:prstGeom prst="rect">
            <a:avLst/>
          </a:prstGeom>
        </p:spPr>
        <p:txBody>
          <a:bodyPr>
            <a:normAutofit/>
          </a:bodyPr>
          <a:lstStyle>
            <a:lvl1pPr>
              <a:buClr>
                <a:srgbClr val="FFD41C"/>
              </a:buClr>
              <a:defRPr sz="1800">
                <a:solidFill>
                  <a:schemeClr val="tx2">
                    <a:lumMod val="10000"/>
                  </a:schemeClr>
                </a:solidFill>
                <a:latin typeface="Arial" panose="020B0604020202020204" pitchFamily="34" charset="0"/>
                <a:cs typeface="Arial" panose="020B0604020202020204" pitchFamily="34" charset="0"/>
              </a:defRPr>
            </a:lvl1pPr>
            <a:lvl2pPr>
              <a:buClr>
                <a:srgbClr val="FFD41C"/>
              </a:buClr>
              <a:defRPr sz="1500">
                <a:solidFill>
                  <a:schemeClr val="tx2">
                    <a:lumMod val="10000"/>
                  </a:schemeClr>
                </a:solidFill>
                <a:latin typeface="Arial" panose="020B0604020202020204" pitchFamily="34" charset="0"/>
                <a:cs typeface="Arial" panose="020B0604020202020204" pitchFamily="34" charset="0"/>
              </a:defRPr>
            </a:lvl2pPr>
            <a:lvl3pPr>
              <a:buClr>
                <a:srgbClr val="FFD41C"/>
              </a:buClr>
              <a:defRPr sz="1350">
                <a:solidFill>
                  <a:schemeClr val="tx2">
                    <a:lumMod val="10000"/>
                  </a:schemeClr>
                </a:solidFill>
                <a:latin typeface="Arial" panose="020B0604020202020204" pitchFamily="34" charset="0"/>
                <a:cs typeface="Arial" panose="020B0604020202020204" pitchFamily="34" charset="0"/>
              </a:defRPr>
            </a:lvl3pPr>
            <a:lvl4pPr>
              <a:buClr>
                <a:srgbClr val="FFD41C"/>
              </a:buClr>
              <a:defRPr sz="1200">
                <a:solidFill>
                  <a:schemeClr val="tx2">
                    <a:lumMod val="10000"/>
                  </a:schemeClr>
                </a:solidFill>
                <a:latin typeface="Arial" panose="020B0604020202020204" pitchFamily="34" charset="0"/>
                <a:cs typeface="Arial" panose="020B0604020202020204" pitchFamily="34" charset="0"/>
              </a:defRPr>
            </a:lvl4pPr>
            <a:lvl5pPr>
              <a:buClr>
                <a:srgbClr val="FFD41C"/>
              </a:buClr>
              <a:defRPr sz="1200">
                <a:solidFill>
                  <a:schemeClr val="tx2">
                    <a:lumMod val="10000"/>
                  </a:schemeClr>
                </a:solidFill>
                <a:latin typeface="Arial" panose="020B0604020202020204" pitchFamily="34"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arallelogram 24">
            <a:extLst>
              <a:ext uri="{FF2B5EF4-FFF2-40B4-BE49-F238E27FC236}">
                <a16:creationId xmlns:a16="http://schemas.microsoft.com/office/drawing/2014/main" id="{18C08F43-D42B-4CF1-912F-BC83D72AB415}"/>
              </a:ext>
            </a:extLst>
          </p:cNvPr>
          <p:cNvSpPr/>
          <p:nvPr/>
        </p:nvSpPr>
        <p:spPr>
          <a:xfrm flipH="1">
            <a:off x="2978150" y="-5"/>
            <a:ext cx="4121151" cy="1308105"/>
          </a:xfrm>
          <a:prstGeom prst="parallelogram">
            <a:avLst>
              <a:gd name="adj" fmla="val 186380"/>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850" noProof="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p:nvCxnSpPr>
        <p:spPr>
          <a:xfrm flipV="1">
            <a:off x="10352315" y="1185452"/>
            <a:ext cx="1839685" cy="1633948"/>
          </a:xfrm>
          <a:prstGeom prst="line">
            <a:avLst/>
          </a:prstGeom>
          <a:ln>
            <a:solidFill>
              <a:srgbClr val="FFDA3D"/>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p:ph type="body" sz="quarter" idx="13" hasCustomPrompt="1"/>
          </p:nvPr>
        </p:nvSpPr>
        <p:spPr>
          <a:xfrm>
            <a:off x="531380" y="2563479"/>
            <a:ext cx="7342621" cy="608895"/>
          </a:xfrm>
          <a:prstGeom prst="rect">
            <a:avLst/>
          </a:prstGeom>
        </p:spPr>
        <p:txBody>
          <a:bodyPr/>
          <a:lstStyle>
            <a:lvl1pPr marL="0" indent="0">
              <a:buNone/>
              <a:defRPr sz="1500" spc="225">
                <a:solidFill>
                  <a:srgbClr val="4D6EB4"/>
                </a:solidFill>
                <a:latin typeface="Arial" panose="020B0604020202020204" pitchFamily="34" charset="0"/>
                <a:cs typeface="Arial" panose="020B0604020202020204" pitchFamily="34" charset="0"/>
              </a:defRPr>
            </a:lvl1pPr>
            <a:lvl2pPr marL="342900" indent="0">
              <a:buNone/>
              <a:defRPr/>
            </a:lvl2pPr>
          </a:lstStyle>
          <a:p>
            <a:pPr lvl="0"/>
            <a:r>
              <a:rPr lang="en-US" noProof="0"/>
              <a:t>CLICK TO SUBTITLE STYLE</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308484"/>
            <a:ext cx="7342623" cy="1215566"/>
          </a:xfrm>
          <a:prstGeom prst="rect">
            <a:avLst/>
          </a:prstGeom>
        </p:spPr>
        <p:txBody>
          <a:bodyPr anchor="b">
            <a:normAutofit/>
          </a:bodyPr>
          <a:lstStyle>
            <a:lvl1pPr>
              <a:defRPr sz="3300" b="1">
                <a:solidFill>
                  <a:srgbClr val="25408F"/>
                </a:solidFill>
              </a:defRPr>
            </a:lvl1pPr>
          </a:lstStyle>
          <a:p>
            <a:r>
              <a:rPr lang="en-US" noProof="0"/>
              <a:t>Click to Edit </a:t>
            </a:r>
            <a:br>
              <a:rPr lang="en-US" noProof="0"/>
            </a:br>
            <a:r>
              <a:rPr lang="en-US" noProof="0"/>
              <a:t>Master Title Style </a:t>
            </a:r>
          </a:p>
        </p:txBody>
      </p:sp>
      <p:cxnSp>
        <p:nvCxnSpPr>
          <p:cNvPr id="14" name="Straight Connector 13">
            <a:extLst>
              <a:ext uri="{FF2B5EF4-FFF2-40B4-BE49-F238E27FC236}">
                <a16:creationId xmlns:a16="http://schemas.microsoft.com/office/drawing/2014/main" id="{9CC8FFD3-D842-77D9-5A4D-C8169DA8DF05}"/>
              </a:ext>
            </a:extLst>
          </p:cNvPr>
          <p:cNvCxnSpPr>
            <a:cxnSpLocks/>
          </p:cNvCxnSpPr>
          <p:nvPr/>
        </p:nvCxnSpPr>
        <p:spPr>
          <a:xfrm>
            <a:off x="671267" y="2547513"/>
            <a:ext cx="5018333" cy="0"/>
          </a:xfrm>
          <a:prstGeom prst="line">
            <a:avLst/>
          </a:prstGeom>
          <a:ln>
            <a:solidFill>
              <a:srgbClr val="FFDA3D"/>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60E03B9-65C1-D5F0-84E5-2085B1C5AB66}"/>
              </a:ext>
            </a:extLst>
          </p:cNvPr>
          <p:cNvPicPr>
            <a:picLocks noChangeAspect="1"/>
          </p:cNvPicPr>
          <p:nvPr/>
        </p:nvPicPr>
        <p:blipFill>
          <a:blip r:embed="rId2" cstate="email">
            <a:alphaModFix amt="50000"/>
            <a:extLst>
              <a:ext uri="{28A0092B-C50C-407E-A947-70E740481C1C}">
                <a14:useLocalDpi xmlns:a14="http://schemas.microsoft.com/office/drawing/2010/main" val="0"/>
              </a:ext>
            </a:extLst>
          </a:blip>
          <a:srcRect/>
          <a:stretch/>
        </p:blipFill>
        <p:spPr>
          <a:xfrm>
            <a:off x="124349" y="6289180"/>
            <a:ext cx="1524575" cy="451534"/>
          </a:xfrm>
          <a:prstGeom prst="rect">
            <a:avLst/>
          </a:prstGeom>
        </p:spPr>
      </p:pic>
    </p:spTree>
    <p:extLst>
      <p:ext uri="{BB962C8B-B14F-4D97-AF65-F5344CB8AC3E}">
        <p14:creationId xmlns:p14="http://schemas.microsoft.com/office/powerpoint/2010/main" val="479873723"/>
      </p:ext>
    </p:extLst>
  </p:cSld>
  <p:clrMapOvr>
    <a:masterClrMapping/>
  </p:clrMapOvr>
  <p:extLst mod="1">
    <p:ext uri="{DCECCB84-F9BA-43D5-87BE-67443E8EF086}">
      <p15:sldGuideLst xmlns:p15="http://schemas.microsoft.com/office/powerpoint/2012/main">
        <p15:guide id="1" orient="horz" pos="142" userDrawn="1">
          <p15:clr>
            <a:srgbClr val="FBAE40"/>
          </p15:clr>
        </p15:guide>
        <p15:guide id="2" pos="5120" userDrawn="1">
          <p15:clr>
            <a:srgbClr val="FBAE40"/>
          </p15:clr>
        </p15:guide>
        <p15:guide id="3" pos="553"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mparision with Subtitle">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AB0E1BA4-80FE-4826-BA2F-083C3A5BB7FA}"/>
              </a:ext>
            </a:extLst>
          </p:cNvPr>
          <p:cNvGrpSpPr/>
          <p:nvPr/>
        </p:nvGrpSpPr>
        <p:grpSpPr>
          <a:xfrm flipH="1">
            <a:off x="7713883" y="2"/>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50" noProof="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rgbClr val="FFD41C"/>
            </a:solidFill>
            <a:ln>
              <a:solidFill>
                <a:srgbClr val="FFD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50" noProof="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p:ph type="body" idx="1"/>
          </p:nvPr>
        </p:nvSpPr>
        <p:spPr>
          <a:xfrm>
            <a:off x="520697" y="1503752"/>
            <a:ext cx="5475291" cy="781188"/>
          </a:xfrm>
          <a:prstGeom prst="rect">
            <a:avLst/>
          </a:prstGeom>
        </p:spPr>
        <p:txBody>
          <a:bodyPr anchor="b">
            <a:normAutofit/>
          </a:bodyPr>
          <a:lstStyle>
            <a:lvl1pPr marL="0" indent="0">
              <a:lnSpc>
                <a:spcPct val="100000"/>
              </a:lnSpc>
              <a:spcBef>
                <a:spcPts val="0"/>
              </a:spcBef>
              <a:buNone/>
              <a:defRPr sz="2100" b="1">
                <a:solidFill>
                  <a:schemeClr val="tx2">
                    <a:lumMod val="10000"/>
                  </a:schemeClr>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p:ph sz="half" idx="13"/>
          </p:nvPr>
        </p:nvSpPr>
        <p:spPr>
          <a:xfrm>
            <a:off x="520697" y="2284941"/>
            <a:ext cx="5475291" cy="3868210"/>
          </a:xfrm>
          <a:prstGeom prst="rect">
            <a:avLst/>
          </a:prstGeom>
        </p:spPr>
        <p:txBody>
          <a:bodyPr>
            <a:normAutofit/>
          </a:bodyPr>
          <a:lstStyle>
            <a:lvl1pPr>
              <a:buClr>
                <a:srgbClr val="FFD41C"/>
              </a:buClr>
              <a:defRPr lang="en-US" dirty="0">
                <a:solidFill>
                  <a:schemeClr val="tx2">
                    <a:lumMod val="10000"/>
                  </a:schemeClr>
                </a:solidFill>
                <a:latin typeface="Arial" panose="020B0604020202020204" pitchFamily="34" charset="0"/>
                <a:cs typeface="Arial" panose="020B0604020202020204" pitchFamily="34" charset="0"/>
              </a:defRPr>
            </a:lvl1pPr>
            <a:lvl2pPr>
              <a:buClr>
                <a:srgbClr val="FFD41C"/>
              </a:buClr>
              <a:defRPr lang="en-US" dirty="0">
                <a:solidFill>
                  <a:schemeClr val="tx2">
                    <a:lumMod val="10000"/>
                  </a:schemeClr>
                </a:solidFill>
                <a:latin typeface="Arial" panose="020B0604020202020204" pitchFamily="34" charset="0"/>
                <a:cs typeface="Arial" panose="020B0604020202020204" pitchFamily="34" charset="0"/>
              </a:defRPr>
            </a:lvl2pPr>
            <a:lvl3pPr>
              <a:buClr>
                <a:srgbClr val="FFD41C"/>
              </a:buClr>
              <a:defRPr lang="en-US" dirty="0">
                <a:solidFill>
                  <a:schemeClr val="tx2">
                    <a:lumMod val="10000"/>
                  </a:schemeClr>
                </a:solidFill>
                <a:latin typeface="Arial" panose="020B0604020202020204" pitchFamily="34" charset="0"/>
                <a:cs typeface="Arial" panose="020B0604020202020204" pitchFamily="34" charset="0"/>
              </a:defRPr>
            </a:lvl3pPr>
            <a:lvl4pPr>
              <a:buClr>
                <a:srgbClr val="FFD41C"/>
              </a:buClr>
              <a:defRPr lang="en-US" dirty="0">
                <a:solidFill>
                  <a:schemeClr val="tx2">
                    <a:lumMod val="10000"/>
                  </a:schemeClr>
                </a:solidFill>
                <a:latin typeface="Arial" panose="020B0604020202020204" pitchFamily="34" charset="0"/>
                <a:cs typeface="Arial" panose="020B0604020202020204" pitchFamily="34" charset="0"/>
              </a:defRPr>
            </a:lvl4pPr>
            <a:lvl5pPr>
              <a:buClr>
                <a:srgbClr val="FFD41C"/>
              </a:buClr>
              <a:defRPr lang="en-IN" dirty="0">
                <a:solidFill>
                  <a:schemeClr val="tx2">
                    <a:lumMod val="10000"/>
                  </a:schemeClr>
                </a:solidFill>
                <a:latin typeface="Arial" panose="020B0604020202020204" pitchFamily="34" charset="0"/>
                <a:cs typeface="Arial" panose="020B0604020202020204" pitchFamily="34" charset="0"/>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19" name="Text Placeholder 4">
            <a:extLst>
              <a:ext uri="{FF2B5EF4-FFF2-40B4-BE49-F238E27FC236}">
                <a16:creationId xmlns:a16="http://schemas.microsoft.com/office/drawing/2014/main" id="{47CDC5A2-8836-4ED3-8E78-18C24853D882}"/>
              </a:ext>
            </a:extLst>
          </p:cNvPr>
          <p:cNvSpPr>
            <a:spLocks noGrp="1"/>
          </p:cNvSpPr>
          <p:nvPr>
            <p:ph type="body" sz="quarter" idx="14"/>
          </p:nvPr>
        </p:nvSpPr>
        <p:spPr>
          <a:xfrm>
            <a:off x="6186713" y="1503752"/>
            <a:ext cx="5475600" cy="781188"/>
          </a:xfrm>
          <a:prstGeom prst="rect">
            <a:avLst/>
          </a:prstGeom>
        </p:spPr>
        <p:txBody>
          <a:bodyPr anchor="b">
            <a:normAutofit/>
          </a:bodyPr>
          <a:lstStyle>
            <a:lvl1pPr marL="0" indent="0">
              <a:lnSpc>
                <a:spcPct val="100000"/>
              </a:lnSpc>
              <a:buNone/>
              <a:defRPr sz="2100" b="1">
                <a:solidFill>
                  <a:schemeClr val="tx2">
                    <a:lumMod val="10000"/>
                  </a:schemeClr>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p:ph sz="quarter" idx="15"/>
          </p:nvPr>
        </p:nvSpPr>
        <p:spPr>
          <a:xfrm>
            <a:off x="6186713" y="2284941"/>
            <a:ext cx="5475600" cy="3868210"/>
          </a:xfrm>
          <a:prstGeom prst="rect">
            <a:avLst/>
          </a:prstGeom>
        </p:spPr>
        <p:txBody>
          <a:bodyPr>
            <a:normAutofit/>
          </a:bodyPr>
          <a:lstStyle>
            <a:lvl1pPr>
              <a:buClr>
                <a:srgbClr val="FFD41C"/>
              </a:buClr>
              <a:defRPr lang="en-US" dirty="0">
                <a:solidFill>
                  <a:schemeClr val="tx2">
                    <a:lumMod val="10000"/>
                  </a:schemeClr>
                </a:solidFill>
                <a:latin typeface="Arial" panose="020B0604020202020204" pitchFamily="34" charset="0"/>
                <a:cs typeface="Arial" panose="020B0604020202020204" pitchFamily="34" charset="0"/>
              </a:defRPr>
            </a:lvl1pPr>
            <a:lvl2pPr>
              <a:buClr>
                <a:srgbClr val="FFD41C"/>
              </a:buClr>
              <a:defRPr lang="en-US" dirty="0">
                <a:solidFill>
                  <a:schemeClr val="tx2">
                    <a:lumMod val="10000"/>
                  </a:schemeClr>
                </a:solidFill>
                <a:latin typeface="Arial" panose="020B0604020202020204" pitchFamily="34" charset="0"/>
                <a:cs typeface="Arial" panose="020B0604020202020204" pitchFamily="34" charset="0"/>
              </a:defRPr>
            </a:lvl2pPr>
            <a:lvl3pPr>
              <a:buClr>
                <a:srgbClr val="FFD41C"/>
              </a:buClr>
              <a:defRPr lang="en-US" dirty="0">
                <a:solidFill>
                  <a:schemeClr val="tx2">
                    <a:lumMod val="10000"/>
                  </a:schemeClr>
                </a:solidFill>
                <a:latin typeface="Arial" panose="020B0604020202020204" pitchFamily="34" charset="0"/>
                <a:cs typeface="Arial" panose="020B0604020202020204" pitchFamily="34" charset="0"/>
              </a:defRPr>
            </a:lvl3pPr>
            <a:lvl4pPr>
              <a:buClr>
                <a:srgbClr val="FFD41C"/>
              </a:buClr>
              <a:defRPr lang="en-US" dirty="0">
                <a:solidFill>
                  <a:schemeClr val="tx2">
                    <a:lumMod val="10000"/>
                  </a:schemeClr>
                </a:solidFill>
                <a:latin typeface="Arial" panose="020B0604020202020204" pitchFamily="34" charset="0"/>
                <a:cs typeface="Arial" panose="020B0604020202020204" pitchFamily="34" charset="0"/>
              </a:defRPr>
            </a:lvl4pPr>
            <a:lvl5pPr>
              <a:buClr>
                <a:srgbClr val="FFD41C"/>
              </a:buClr>
              <a:defRPr lang="en-IN" dirty="0">
                <a:solidFill>
                  <a:schemeClr val="tx2">
                    <a:lumMod val="10000"/>
                  </a:schemeClr>
                </a:solidFill>
                <a:latin typeface="Arial" panose="020B0604020202020204" pitchFamily="34" charset="0"/>
                <a:cs typeface="Arial" panose="020B0604020202020204" pitchFamily="34" charset="0"/>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36" name="Parallelogram 35">
            <a:extLst>
              <a:ext uri="{FF2B5EF4-FFF2-40B4-BE49-F238E27FC236}">
                <a16:creationId xmlns:a16="http://schemas.microsoft.com/office/drawing/2014/main" id="{4EBB76E7-943E-4038-B700-114F66FBC609}"/>
              </a:ext>
            </a:extLst>
          </p:cNvPr>
          <p:cNvSpPr/>
          <p:nvPr/>
        </p:nvSpPr>
        <p:spPr>
          <a:xfrm flipH="1">
            <a:off x="6679908" y="1"/>
            <a:ext cx="1447800" cy="639064"/>
          </a:xfrm>
          <a:prstGeom prst="parallelogram">
            <a:avLst>
              <a:gd name="adj" fmla="val 135617"/>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2850" noProof="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7" y="209030"/>
            <a:ext cx="8203291" cy="1147969"/>
          </a:xfrm>
          <a:prstGeom prst="rect">
            <a:avLst/>
          </a:prstGeom>
        </p:spPr>
        <p:txBody>
          <a:bodyPr bIns="0" anchor="b">
            <a:normAutofit/>
          </a:bodyPr>
          <a:lstStyle>
            <a:lvl1pPr>
              <a:defRPr sz="3300" b="1">
                <a:solidFill>
                  <a:srgbClr val="25408F"/>
                </a:solidFill>
              </a:defRPr>
            </a:lvl1pPr>
          </a:lstStyle>
          <a:p>
            <a:r>
              <a:rPr lang="en-US" noProof="0"/>
              <a:t>Click to Edit Master Title Style </a:t>
            </a:r>
          </a:p>
        </p:txBody>
      </p:sp>
      <p:cxnSp>
        <p:nvCxnSpPr>
          <p:cNvPr id="22" name="Straight Connector 21">
            <a:extLst>
              <a:ext uri="{FF2B5EF4-FFF2-40B4-BE49-F238E27FC236}">
                <a16:creationId xmlns:a16="http://schemas.microsoft.com/office/drawing/2014/main" id="{FE8650EF-0657-5BA4-CF99-4AF6C759A92A}"/>
              </a:ext>
            </a:extLst>
          </p:cNvPr>
          <p:cNvCxnSpPr>
            <a:cxnSpLocks/>
          </p:cNvCxnSpPr>
          <p:nvPr/>
        </p:nvCxnSpPr>
        <p:spPr>
          <a:xfrm flipV="1">
            <a:off x="6096000" y="1894346"/>
            <a:ext cx="0" cy="3795254"/>
          </a:xfrm>
          <a:prstGeom prst="line">
            <a:avLst/>
          </a:prstGeom>
          <a:ln>
            <a:solidFill>
              <a:srgbClr val="FFDA3D"/>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E899666-61D2-5FA8-CC26-CACAF1ECCB3C}"/>
              </a:ext>
            </a:extLst>
          </p:cNvPr>
          <p:cNvPicPr>
            <a:picLocks noChangeAspect="1"/>
          </p:cNvPicPr>
          <p:nvPr/>
        </p:nvPicPr>
        <p:blipFill>
          <a:blip r:embed="rId2" cstate="email">
            <a:alphaModFix amt="50000"/>
            <a:extLst>
              <a:ext uri="{28A0092B-C50C-407E-A947-70E740481C1C}">
                <a14:useLocalDpi xmlns:a14="http://schemas.microsoft.com/office/drawing/2010/main" val="0"/>
              </a:ext>
            </a:extLst>
          </a:blip>
          <a:srcRect/>
          <a:stretch/>
        </p:blipFill>
        <p:spPr>
          <a:xfrm>
            <a:off x="124349" y="6289180"/>
            <a:ext cx="1524575" cy="451534"/>
          </a:xfrm>
          <a:prstGeom prst="rect">
            <a:avLst/>
          </a:prstGeom>
        </p:spPr>
      </p:pic>
      <p:pic>
        <p:nvPicPr>
          <p:cNvPr id="4" name="Picture 3">
            <a:extLst>
              <a:ext uri="{FF2B5EF4-FFF2-40B4-BE49-F238E27FC236}">
                <a16:creationId xmlns:a16="http://schemas.microsoft.com/office/drawing/2014/main" id="{CEE0EA36-A641-91DE-27D0-C248272ECAA8}"/>
              </a:ext>
            </a:extLst>
          </p:cNvPr>
          <p:cNvPicPr>
            <a:picLocks noChangeAspect="1"/>
          </p:cNvPicPr>
          <p:nvPr userDrawn="1"/>
        </p:nvPicPr>
        <p:blipFill>
          <a:blip r:embed="rId3"/>
          <a:stretch>
            <a:fillRect/>
          </a:stretch>
        </p:blipFill>
        <p:spPr>
          <a:xfrm>
            <a:off x="10866408" y="6183549"/>
            <a:ext cx="1325592" cy="662796"/>
          </a:xfrm>
          <a:prstGeom prst="rect">
            <a:avLst/>
          </a:prstGeom>
        </p:spPr>
      </p:pic>
    </p:spTree>
    <p:extLst>
      <p:ext uri="{BB962C8B-B14F-4D97-AF65-F5344CB8AC3E}">
        <p14:creationId xmlns:p14="http://schemas.microsoft.com/office/powerpoint/2010/main" val="283455506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120" userDrawn="1">
          <p15:clr>
            <a:srgbClr val="FBAE40"/>
          </p15:clr>
        </p15:guide>
        <p15:guide id="3" pos="524" userDrawn="1">
          <p15:clr>
            <a:srgbClr val="FBAE40"/>
          </p15:clr>
        </p15:guide>
        <p15:guide id="4" pos="9897" userDrawn="1">
          <p15:clr>
            <a:srgbClr val="FBAE40"/>
          </p15:clr>
        </p15:guide>
        <p15:guide id="5" orient="horz" pos="777"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5806E656-313A-47B1-B381-D004200F7A01}"/>
              </a:ext>
            </a:extLst>
          </p:cNvPr>
          <p:cNvGrpSpPr/>
          <p:nvPr/>
        </p:nvGrpSpPr>
        <p:grpSpPr>
          <a:xfrm flipH="1">
            <a:off x="7374520" y="2"/>
            <a:ext cx="483184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50" noProof="0">
                <a:solidFill>
                  <a:schemeClr val="tx1"/>
                </a:solidFill>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rgbClr val="FFD4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50" noProof="0"/>
            </a:p>
          </p:txBody>
        </p:sp>
      </p:grpSp>
      <p:sp>
        <p:nvSpPr>
          <p:cNvPr id="33" name="Parallelogram 32">
            <a:extLst>
              <a:ext uri="{FF2B5EF4-FFF2-40B4-BE49-F238E27FC236}">
                <a16:creationId xmlns:a16="http://schemas.microsoft.com/office/drawing/2014/main" id="{F088C182-BF10-45B2-B159-7702E00D31D4}"/>
              </a:ext>
            </a:extLst>
          </p:cNvPr>
          <p:cNvSpPr/>
          <p:nvPr/>
        </p:nvSpPr>
        <p:spPr>
          <a:xfrm flipH="1">
            <a:off x="6679908" y="1"/>
            <a:ext cx="1447800" cy="639064"/>
          </a:xfrm>
          <a:prstGeom prst="parallelogram">
            <a:avLst>
              <a:gd name="adj" fmla="val 135617"/>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2850" noProof="0"/>
          </a:p>
        </p:txBody>
      </p:sp>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4" y="1376934"/>
            <a:ext cx="7368596" cy="608895"/>
          </a:xfrm>
          <a:prstGeom prst="rect">
            <a:avLst/>
          </a:prstGeom>
        </p:spPr>
        <p:txBody>
          <a:bodyPr/>
          <a:lstStyle>
            <a:lvl1pPr marL="0" indent="0">
              <a:buNone/>
              <a:defRPr sz="1500" b="0" spc="225">
                <a:solidFill>
                  <a:srgbClr val="4D6EB4"/>
                </a:solidFill>
                <a:latin typeface="Arial" panose="020B0604020202020204" pitchFamily="34" charset="0"/>
                <a:cs typeface="Arial" panose="020B0604020202020204" pitchFamily="34" charset="0"/>
              </a:defRPr>
            </a:lvl1pPr>
            <a:lvl2pPr marL="342900" indent="0">
              <a:buNone/>
              <a:defRPr/>
            </a:lvl2pPr>
          </a:lstStyle>
          <a:p>
            <a:pPr lvl="0"/>
            <a:r>
              <a:rPr lang="en-US" noProof="0"/>
              <a:t>CLICK TO SUBTITLE STYLE</a:t>
            </a:r>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30"/>
            <a:ext cx="8333223" cy="1147969"/>
          </a:xfrm>
          <a:prstGeom prst="rect">
            <a:avLst/>
          </a:prstGeom>
        </p:spPr>
        <p:txBody>
          <a:bodyPr bIns="0" anchor="b">
            <a:normAutofit/>
          </a:bodyPr>
          <a:lstStyle>
            <a:lvl1pPr>
              <a:defRPr sz="3300" b="1">
                <a:solidFill>
                  <a:srgbClr val="25408F"/>
                </a:solidFill>
              </a:defRPr>
            </a:lvl1pPr>
          </a:lstStyle>
          <a:p>
            <a:r>
              <a:rPr lang="en-US" noProof="0"/>
              <a:t>Click to Edit Master Title Style </a:t>
            </a:r>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5" y="2005762"/>
            <a:ext cx="5225764" cy="4083888"/>
          </a:xfrm>
          <a:prstGeom prst="rect">
            <a:avLst/>
          </a:prstGeom>
        </p:spPr>
        <p:txBody>
          <a:bodyPr/>
          <a:lstStyle>
            <a:lvl1pPr marL="0" indent="0">
              <a:buNone/>
              <a:defRPr sz="1800">
                <a:solidFill>
                  <a:schemeClr val="tx2">
                    <a:lumMod val="10000"/>
                  </a:schemeClr>
                </a:solidFill>
                <a:latin typeface="Arial" panose="020B0604020202020204" pitchFamily="34" charset="0"/>
                <a:cs typeface="Arial" panose="020B0604020202020204" pitchFamily="34" charset="0"/>
              </a:defRPr>
            </a:lvl1pPr>
            <a:lvl2pPr marL="342900" indent="0">
              <a:buNone/>
              <a:defRPr sz="1800">
                <a:solidFill>
                  <a:schemeClr val="bg1"/>
                </a:solidFill>
              </a:defRPr>
            </a:lvl2pPr>
            <a:lvl3pPr marL="685800" indent="0">
              <a:buNone/>
              <a:defRPr sz="1800">
                <a:solidFill>
                  <a:schemeClr val="bg1"/>
                </a:solidFill>
              </a:defRPr>
            </a:lvl3pPr>
            <a:lvl4pPr marL="1028700" indent="0">
              <a:buNone/>
              <a:defRPr sz="1800">
                <a:solidFill>
                  <a:schemeClr val="bg1"/>
                </a:solidFill>
              </a:defRPr>
            </a:lvl4pPr>
            <a:lvl5pPr marL="1371600" indent="0">
              <a:buNone/>
              <a:defRPr sz="1800">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5" y="2005762"/>
            <a:ext cx="5719397" cy="4084470"/>
          </a:xfrm>
          <a:prstGeom prst="rect">
            <a:avLst/>
          </a:prstGeom>
        </p:spPr>
        <p:txBody>
          <a:bodyPr vert="horz" lIns="91420" tIns="45710" rIns="91420" bIns="45710">
            <a:noAutofit/>
          </a:bodyPr>
          <a:lstStyle>
            <a:lvl1pPr marL="0" indent="0" algn="ctr">
              <a:buNone/>
              <a:defRPr sz="1500" b="0" i="0">
                <a:solidFill>
                  <a:schemeClr val="tx1"/>
                </a:solidFill>
                <a:latin typeface="+mn-lt"/>
                <a:cs typeface="CiscoSans ExtraLight"/>
              </a:defRPr>
            </a:lvl1pPr>
          </a:lstStyle>
          <a:p>
            <a:pPr lvl="0"/>
            <a:r>
              <a:rPr lang="en-US" noProof="0"/>
              <a:t>Click icon to add chart</a:t>
            </a:r>
          </a:p>
        </p:txBody>
      </p:sp>
      <p:cxnSp>
        <p:nvCxnSpPr>
          <p:cNvPr id="14" name="Straight Connector 13">
            <a:extLst>
              <a:ext uri="{FF2B5EF4-FFF2-40B4-BE49-F238E27FC236}">
                <a16:creationId xmlns:a16="http://schemas.microsoft.com/office/drawing/2014/main" id="{C310B541-DE35-6874-E61C-2CCE2570A14E}"/>
              </a:ext>
            </a:extLst>
          </p:cNvPr>
          <p:cNvCxnSpPr>
            <a:cxnSpLocks/>
          </p:cNvCxnSpPr>
          <p:nvPr/>
        </p:nvCxnSpPr>
        <p:spPr>
          <a:xfrm>
            <a:off x="628934" y="1376932"/>
            <a:ext cx="5069135" cy="0"/>
          </a:xfrm>
          <a:prstGeom prst="line">
            <a:avLst/>
          </a:prstGeom>
          <a:ln>
            <a:solidFill>
              <a:srgbClr val="FFDA3D"/>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1A28863-79A1-1AF5-5BE9-2AEC58D978FB}"/>
              </a:ext>
            </a:extLst>
          </p:cNvPr>
          <p:cNvPicPr>
            <a:picLocks noChangeAspect="1"/>
          </p:cNvPicPr>
          <p:nvPr/>
        </p:nvPicPr>
        <p:blipFill>
          <a:blip r:embed="rId2" cstate="email">
            <a:alphaModFix amt="50000"/>
            <a:extLst>
              <a:ext uri="{28A0092B-C50C-407E-A947-70E740481C1C}">
                <a14:useLocalDpi xmlns:a14="http://schemas.microsoft.com/office/drawing/2010/main" val="0"/>
              </a:ext>
            </a:extLst>
          </a:blip>
          <a:srcRect/>
          <a:stretch/>
        </p:blipFill>
        <p:spPr>
          <a:xfrm>
            <a:off x="124349" y="6289180"/>
            <a:ext cx="1524575" cy="451534"/>
          </a:xfrm>
          <a:prstGeom prst="rect">
            <a:avLst/>
          </a:prstGeom>
        </p:spPr>
      </p:pic>
    </p:spTree>
    <p:extLst>
      <p:ext uri="{BB962C8B-B14F-4D97-AF65-F5344CB8AC3E}">
        <p14:creationId xmlns:p14="http://schemas.microsoft.com/office/powerpoint/2010/main" val="1778976615"/>
      </p:ext>
    </p:extLst>
  </p:cSld>
  <p:clrMapOvr>
    <a:masterClrMapping/>
  </p:clrMapOvr>
  <p:extLst mod="1">
    <p:ext uri="{DCECCB84-F9BA-43D5-87BE-67443E8EF086}">
      <p15:sldGuideLst xmlns:p15="http://schemas.microsoft.com/office/powerpoint/2012/main">
        <p15:guide id="1" orient="horz" pos="142" userDrawn="1">
          <p15:clr>
            <a:srgbClr val="FBAE40"/>
          </p15:clr>
        </p15:guide>
        <p15:guide id="2" pos="5120" userDrawn="1">
          <p15:clr>
            <a:srgbClr val="FBAE40"/>
          </p15:clr>
        </p15:guide>
        <p15:guide id="3" pos="1037"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531379" y="2664803"/>
            <a:ext cx="10993375" cy="3433180"/>
          </a:xfrm>
          <a:prstGeom prst="rect">
            <a:avLst/>
          </a:prstGeom>
        </p:spPr>
        <p:txBody>
          <a:bodyPr lIns="91420" tIns="45710" rIns="91420" bIns="45710">
            <a:noAutofit/>
          </a:bodyPr>
          <a:lstStyle>
            <a:lvl1pPr marL="0" indent="0" algn="ctr">
              <a:buNone/>
              <a:defRPr sz="1500" baseline="0">
                <a:solidFill>
                  <a:schemeClr val="tx1"/>
                </a:solidFill>
                <a:latin typeface="+mn-lt"/>
              </a:defRPr>
            </a:lvl1pPr>
          </a:lstStyle>
          <a:p>
            <a:pPr lvl="0"/>
            <a:r>
              <a:rPr lang="en-US" noProof="0"/>
              <a:t>Click icon to add table</a:t>
            </a:r>
          </a:p>
        </p:txBody>
      </p:sp>
      <p:grpSp>
        <p:nvGrpSpPr>
          <p:cNvPr id="26" name="Group 25">
            <a:extLst>
              <a:ext uri="{FF2B5EF4-FFF2-40B4-BE49-F238E27FC236}">
                <a16:creationId xmlns:a16="http://schemas.microsoft.com/office/drawing/2014/main" id="{36C8A74F-FDDF-48E8-AC2B-A5BD59D7D6A3}"/>
              </a:ext>
            </a:extLst>
          </p:cNvPr>
          <p:cNvGrpSpPr/>
          <p:nvPr/>
        </p:nvGrpSpPr>
        <p:grpSpPr>
          <a:xfrm flipH="1">
            <a:off x="7561328" y="2"/>
            <a:ext cx="483184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50" noProof="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rgbClr val="FFD4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50" noProof="0"/>
            </a:p>
          </p:txBody>
        </p:sp>
      </p:grpSp>
      <p:sp>
        <p:nvSpPr>
          <p:cNvPr id="36" name="Parallelogram 35">
            <a:extLst>
              <a:ext uri="{FF2B5EF4-FFF2-40B4-BE49-F238E27FC236}">
                <a16:creationId xmlns:a16="http://schemas.microsoft.com/office/drawing/2014/main" id="{8006416B-866C-47E5-8480-109B40F9EAA9}"/>
              </a:ext>
            </a:extLst>
          </p:cNvPr>
          <p:cNvSpPr/>
          <p:nvPr/>
        </p:nvSpPr>
        <p:spPr>
          <a:xfrm flipH="1">
            <a:off x="6679908" y="1"/>
            <a:ext cx="1447800" cy="639064"/>
          </a:xfrm>
          <a:prstGeom prst="parallelogram">
            <a:avLst>
              <a:gd name="adj" fmla="val 135617"/>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850" noProof="0"/>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4" y="1376934"/>
            <a:ext cx="7368596" cy="608895"/>
          </a:xfrm>
          <a:prstGeom prst="rect">
            <a:avLst/>
          </a:prstGeom>
        </p:spPr>
        <p:txBody>
          <a:bodyPr/>
          <a:lstStyle>
            <a:lvl1pPr marL="0" indent="0">
              <a:buNone/>
              <a:defRPr sz="1500" b="0" spc="225">
                <a:solidFill>
                  <a:srgbClr val="4D6EB4"/>
                </a:solidFill>
                <a:latin typeface="Arial" panose="020B0604020202020204" pitchFamily="34" charset="0"/>
                <a:cs typeface="Arial" panose="020B0604020202020204" pitchFamily="34" charset="0"/>
              </a:defRPr>
            </a:lvl1pPr>
            <a:lvl2pPr marL="342900" indent="0">
              <a:buNone/>
              <a:defRPr/>
            </a:lvl2pPr>
          </a:lstStyle>
          <a:p>
            <a:pPr lvl="0"/>
            <a:r>
              <a:rPr lang="en-US" noProof="0"/>
              <a:t>CLICK TO SUBTITLE STYLE</a:t>
            </a:r>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30"/>
            <a:ext cx="8333223" cy="1147969"/>
          </a:xfrm>
          <a:prstGeom prst="rect">
            <a:avLst/>
          </a:prstGeom>
        </p:spPr>
        <p:txBody>
          <a:bodyPr bIns="0" anchor="b">
            <a:normAutofit/>
          </a:bodyPr>
          <a:lstStyle>
            <a:lvl1pPr>
              <a:defRPr sz="3300" b="1">
                <a:solidFill>
                  <a:srgbClr val="25408F"/>
                </a:solidFill>
                <a:latin typeface="Century Gothic" panose="020B0502020202020204" pitchFamily="34" charset="0"/>
              </a:defRPr>
            </a:lvl1pPr>
          </a:lstStyle>
          <a:p>
            <a:r>
              <a:rPr lang="en-US" noProof="0"/>
              <a:t>Click to Edit Master Title Style </a:t>
            </a:r>
          </a:p>
        </p:txBody>
      </p:sp>
      <p:cxnSp>
        <p:nvCxnSpPr>
          <p:cNvPr id="13" name="Straight Connector 12">
            <a:extLst>
              <a:ext uri="{FF2B5EF4-FFF2-40B4-BE49-F238E27FC236}">
                <a16:creationId xmlns:a16="http://schemas.microsoft.com/office/drawing/2014/main" id="{03BEF7FF-22EE-7547-D7F0-7178B2FF0272}"/>
              </a:ext>
            </a:extLst>
          </p:cNvPr>
          <p:cNvCxnSpPr>
            <a:cxnSpLocks/>
          </p:cNvCxnSpPr>
          <p:nvPr/>
        </p:nvCxnSpPr>
        <p:spPr>
          <a:xfrm>
            <a:off x="628934" y="1376932"/>
            <a:ext cx="5069135" cy="0"/>
          </a:xfrm>
          <a:prstGeom prst="line">
            <a:avLst/>
          </a:prstGeom>
          <a:ln>
            <a:solidFill>
              <a:srgbClr val="FFDA3D"/>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C6C7186-A876-206E-9166-70A03B014097}"/>
              </a:ext>
            </a:extLst>
          </p:cNvPr>
          <p:cNvPicPr>
            <a:picLocks noChangeAspect="1"/>
          </p:cNvPicPr>
          <p:nvPr/>
        </p:nvPicPr>
        <p:blipFill>
          <a:blip r:embed="rId2" cstate="email">
            <a:alphaModFix amt="50000"/>
            <a:extLst>
              <a:ext uri="{28A0092B-C50C-407E-A947-70E740481C1C}">
                <a14:useLocalDpi xmlns:a14="http://schemas.microsoft.com/office/drawing/2010/main" val="0"/>
              </a:ext>
            </a:extLst>
          </a:blip>
          <a:srcRect/>
          <a:stretch/>
        </p:blipFill>
        <p:spPr>
          <a:xfrm>
            <a:off x="124349" y="6289180"/>
            <a:ext cx="1524575" cy="451534"/>
          </a:xfrm>
          <a:prstGeom prst="rect">
            <a:avLst/>
          </a:prstGeom>
        </p:spPr>
      </p:pic>
      <p:pic>
        <p:nvPicPr>
          <p:cNvPr id="4" name="Picture 3">
            <a:extLst>
              <a:ext uri="{FF2B5EF4-FFF2-40B4-BE49-F238E27FC236}">
                <a16:creationId xmlns:a16="http://schemas.microsoft.com/office/drawing/2014/main" id="{1B74FF9E-AD72-95F2-4170-2C0247ED1FB0}"/>
              </a:ext>
            </a:extLst>
          </p:cNvPr>
          <p:cNvPicPr>
            <a:picLocks noChangeAspect="1"/>
          </p:cNvPicPr>
          <p:nvPr userDrawn="1"/>
        </p:nvPicPr>
        <p:blipFill>
          <a:blip r:embed="rId3"/>
          <a:stretch>
            <a:fillRect/>
          </a:stretch>
        </p:blipFill>
        <p:spPr>
          <a:xfrm>
            <a:off x="10651321" y="6091688"/>
            <a:ext cx="1532627" cy="766313"/>
          </a:xfrm>
          <a:prstGeom prst="rect">
            <a:avLst/>
          </a:prstGeom>
        </p:spPr>
      </p:pic>
    </p:spTree>
    <p:extLst>
      <p:ext uri="{BB962C8B-B14F-4D97-AF65-F5344CB8AC3E}">
        <p14:creationId xmlns:p14="http://schemas.microsoft.com/office/powerpoint/2010/main" val="4261811314"/>
      </p:ext>
    </p:extLst>
  </p:cSld>
  <p:clrMapOvr>
    <a:masterClrMapping/>
  </p:clrMapOvr>
  <p:extLst mod="1">
    <p:ext uri="{DCECCB84-F9BA-43D5-87BE-67443E8EF086}">
      <p15:sldGuideLst xmlns:p15="http://schemas.microsoft.com/office/powerpoint/2012/main">
        <p15:guide id="1" orient="horz" pos="142" userDrawn="1">
          <p15:clr>
            <a:srgbClr val="FBAE40"/>
          </p15:clr>
        </p15:guide>
        <p15:guide id="2" pos="5120" userDrawn="1">
          <p15:clr>
            <a:srgbClr val="FBAE40"/>
          </p15:clr>
        </p15:guide>
        <p15:guide id="3" pos="1037"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Tabl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6C8A74F-FDDF-48E8-AC2B-A5BD59D7D6A3}"/>
              </a:ext>
            </a:extLst>
          </p:cNvPr>
          <p:cNvGrpSpPr/>
          <p:nvPr/>
        </p:nvGrpSpPr>
        <p:grpSpPr>
          <a:xfrm flipH="1">
            <a:off x="7563780" y="2"/>
            <a:ext cx="483184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50" noProof="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rgbClr val="FFD4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50" noProof="0"/>
            </a:p>
          </p:txBody>
        </p:sp>
      </p:grpSp>
      <p:sp>
        <p:nvSpPr>
          <p:cNvPr id="36" name="Parallelogram 35">
            <a:extLst>
              <a:ext uri="{FF2B5EF4-FFF2-40B4-BE49-F238E27FC236}">
                <a16:creationId xmlns:a16="http://schemas.microsoft.com/office/drawing/2014/main" id="{8006416B-866C-47E5-8480-109B40F9EAA9}"/>
              </a:ext>
            </a:extLst>
          </p:cNvPr>
          <p:cNvSpPr/>
          <p:nvPr/>
        </p:nvSpPr>
        <p:spPr>
          <a:xfrm flipH="1">
            <a:off x="6679908" y="1"/>
            <a:ext cx="1447800" cy="639064"/>
          </a:xfrm>
          <a:prstGeom prst="parallelogram">
            <a:avLst>
              <a:gd name="adj" fmla="val 135617"/>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850" noProof="0"/>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4" y="1376934"/>
            <a:ext cx="7368596" cy="608895"/>
          </a:xfrm>
          <a:prstGeom prst="rect">
            <a:avLst/>
          </a:prstGeom>
        </p:spPr>
        <p:txBody>
          <a:bodyPr/>
          <a:lstStyle>
            <a:lvl1pPr marL="0" indent="0">
              <a:buNone/>
              <a:defRPr sz="1500" b="0" spc="225">
                <a:solidFill>
                  <a:srgbClr val="4D6EB4"/>
                </a:solidFill>
                <a:latin typeface="Arial" panose="020B0604020202020204" pitchFamily="34" charset="0"/>
                <a:cs typeface="Arial" panose="020B0604020202020204" pitchFamily="34" charset="0"/>
              </a:defRPr>
            </a:lvl1pPr>
            <a:lvl2pPr marL="342900" indent="0">
              <a:buNone/>
              <a:defRPr/>
            </a:lvl2pPr>
          </a:lstStyle>
          <a:p>
            <a:pPr lvl="0"/>
            <a:r>
              <a:rPr lang="en-US" noProof="0"/>
              <a:t>CLICK TO SUBTITLE STYLE</a:t>
            </a:r>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30"/>
            <a:ext cx="8333223" cy="1147969"/>
          </a:xfrm>
          <a:prstGeom prst="rect">
            <a:avLst/>
          </a:prstGeom>
        </p:spPr>
        <p:txBody>
          <a:bodyPr bIns="0" anchor="b">
            <a:normAutofit/>
          </a:bodyPr>
          <a:lstStyle>
            <a:lvl1pPr>
              <a:defRPr sz="3300" b="1">
                <a:solidFill>
                  <a:srgbClr val="25408F"/>
                </a:solidFill>
                <a:latin typeface="Century Gothic" panose="020B0502020202020204" pitchFamily="34" charset="0"/>
              </a:defRPr>
            </a:lvl1pPr>
          </a:lstStyle>
          <a:p>
            <a:r>
              <a:rPr lang="en-US" noProof="0"/>
              <a:t>Click to Edit Master Title Style </a:t>
            </a:r>
          </a:p>
        </p:txBody>
      </p:sp>
      <p:sp>
        <p:nvSpPr>
          <p:cNvPr id="16" name="Content Placeholder 3" title="Bullet Points">
            <a:extLst>
              <a:ext uri="{FF2B5EF4-FFF2-40B4-BE49-F238E27FC236}">
                <a16:creationId xmlns:a16="http://schemas.microsoft.com/office/drawing/2014/main" id="{5426A714-11C8-0119-9836-19A8179A42E1}"/>
              </a:ext>
            </a:extLst>
          </p:cNvPr>
          <p:cNvSpPr>
            <a:spLocks noGrp="1"/>
          </p:cNvSpPr>
          <p:nvPr>
            <p:ph sz="half" idx="13"/>
          </p:nvPr>
        </p:nvSpPr>
        <p:spPr>
          <a:xfrm>
            <a:off x="520698" y="2005762"/>
            <a:ext cx="9664703" cy="4112463"/>
          </a:xfrm>
          <a:prstGeom prst="rect">
            <a:avLst/>
          </a:prstGeom>
        </p:spPr>
        <p:txBody>
          <a:bodyPr>
            <a:normAutofit/>
          </a:bodyPr>
          <a:lstStyle>
            <a:lvl1pPr>
              <a:buClr>
                <a:srgbClr val="FFD41C"/>
              </a:buClr>
              <a:defRPr lang="en-US" dirty="0">
                <a:solidFill>
                  <a:schemeClr val="tx2">
                    <a:lumMod val="10000"/>
                  </a:schemeClr>
                </a:solidFill>
                <a:latin typeface="Arial" panose="020B0604020202020204" pitchFamily="34" charset="0"/>
                <a:cs typeface="Arial" panose="020B0604020202020204" pitchFamily="34" charset="0"/>
              </a:defRPr>
            </a:lvl1pPr>
            <a:lvl2pPr>
              <a:buClr>
                <a:srgbClr val="FFD41C"/>
              </a:buClr>
              <a:defRPr lang="en-US" dirty="0">
                <a:solidFill>
                  <a:schemeClr val="tx2">
                    <a:lumMod val="10000"/>
                  </a:schemeClr>
                </a:solidFill>
                <a:latin typeface="Arial" panose="020B0604020202020204" pitchFamily="34" charset="0"/>
                <a:cs typeface="Arial" panose="020B0604020202020204" pitchFamily="34" charset="0"/>
              </a:defRPr>
            </a:lvl2pPr>
            <a:lvl3pPr>
              <a:buClr>
                <a:srgbClr val="FFD41C"/>
              </a:buClr>
              <a:defRPr lang="en-US" dirty="0">
                <a:solidFill>
                  <a:schemeClr val="tx2">
                    <a:lumMod val="10000"/>
                  </a:schemeClr>
                </a:solidFill>
                <a:latin typeface="Arial" panose="020B0604020202020204" pitchFamily="34" charset="0"/>
                <a:cs typeface="Arial" panose="020B0604020202020204" pitchFamily="34" charset="0"/>
              </a:defRPr>
            </a:lvl3pPr>
            <a:lvl4pPr>
              <a:buClr>
                <a:srgbClr val="FFD41C"/>
              </a:buClr>
              <a:defRPr lang="en-US" dirty="0">
                <a:solidFill>
                  <a:schemeClr val="tx2">
                    <a:lumMod val="10000"/>
                  </a:schemeClr>
                </a:solidFill>
                <a:latin typeface="Arial" panose="020B0604020202020204" pitchFamily="34" charset="0"/>
                <a:cs typeface="Arial" panose="020B0604020202020204" pitchFamily="34" charset="0"/>
              </a:defRPr>
            </a:lvl4pPr>
            <a:lvl5pPr>
              <a:buClr>
                <a:srgbClr val="FFD41C"/>
              </a:buClr>
              <a:defRPr lang="en-IN" dirty="0">
                <a:solidFill>
                  <a:schemeClr val="tx2">
                    <a:lumMod val="10000"/>
                  </a:schemeClr>
                </a:solidFill>
                <a:latin typeface="Arial" panose="020B0604020202020204" pitchFamily="34" charset="0"/>
                <a:cs typeface="Arial" panose="020B0604020202020204" pitchFamily="34" charset="0"/>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cxnSp>
        <p:nvCxnSpPr>
          <p:cNvPr id="18" name="Straight Connector 17">
            <a:extLst>
              <a:ext uri="{FF2B5EF4-FFF2-40B4-BE49-F238E27FC236}">
                <a16:creationId xmlns:a16="http://schemas.microsoft.com/office/drawing/2014/main" id="{1A14A363-2DEF-D19B-C0B6-397DAF386112}"/>
              </a:ext>
            </a:extLst>
          </p:cNvPr>
          <p:cNvCxnSpPr>
            <a:cxnSpLocks/>
          </p:cNvCxnSpPr>
          <p:nvPr/>
        </p:nvCxnSpPr>
        <p:spPr>
          <a:xfrm>
            <a:off x="628934" y="1376932"/>
            <a:ext cx="5069135" cy="0"/>
          </a:xfrm>
          <a:prstGeom prst="line">
            <a:avLst/>
          </a:prstGeom>
          <a:ln>
            <a:solidFill>
              <a:srgbClr val="FFDA3D"/>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09AB8A9D-517B-9D3B-3D65-BF155945E2A3}"/>
              </a:ext>
            </a:extLst>
          </p:cNvPr>
          <p:cNvPicPr>
            <a:picLocks noChangeAspect="1"/>
          </p:cNvPicPr>
          <p:nvPr/>
        </p:nvPicPr>
        <p:blipFill>
          <a:blip r:embed="rId2" cstate="email">
            <a:alphaModFix amt="50000"/>
            <a:extLst>
              <a:ext uri="{28A0092B-C50C-407E-A947-70E740481C1C}">
                <a14:useLocalDpi xmlns:a14="http://schemas.microsoft.com/office/drawing/2010/main" val="0"/>
              </a:ext>
            </a:extLst>
          </a:blip>
          <a:srcRect/>
          <a:stretch/>
        </p:blipFill>
        <p:spPr>
          <a:xfrm>
            <a:off x="124349" y="6289180"/>
            <a:ext cx="1524575" cy="451534"/>
          </a:xfrm>
          <a:prstGeom prst="rect">
            <a:avLst/>
          </a:prstGeom>
        </p:spPr>
      </p:pic>
      <p:pic>
        <p:nvPicPr>
          <p:cNvPr id="4" name="Picture 3">
            <a:extLst>
              <a:ext uri="{FF2B5EF4-FFF2-40B4-BE49-F238E27FC236}">
                <a16:creationId xmlns:a16="http://schemas.microsoft.com/office/drawing/2014/main" id="{199FC129-09C8-3482-B4EF-77721BA96EEB}"/>
              </a:ext>
            </a:extLst>
          </p:cNvPr>
          <p:cNvPicPr>
            <a:picLocks noChangeAspect="1"/>
          </p:cNvPicPr>
          <p:nvPr userDrawn="1"/>
        </p:nvPicPr>
        <p:blipFill>
          <a:blip r:embed="rId3"/>
          <a:stretch>
            <a:fillRect/>
          </a:stretch>
        </p:blipFill>
        <p:spPr>
          <a:xfrm>
            <a:off x="10653897" y="6118227"/>
            <a:ext cx="1422145" cy="711073"/>
          </a:xfrm>
          <a:prstGeom prst="rect">
            <a:avLst/>
          </a:prstGeom>
        </p:spPr>
      </p:pic>
    </p:spTree>
    <p:extLst>
      <p:ext uri="{BB962C8B-B14F-4D97-AF65-F5344CB8AC3E}">
        <p14:creationId xmlns:p14="http://schemas.microsoft.com/office/powerpoint/2010/main" val="1613453310"/>
      </p:ext>
    </p:extLst>
  </p:cSld>
  <p:clrMapOvr>
    <a:masterClrMapping/>
  </p:clrMapOvr>
  <p:extLst mod="1">
    <p:ext uri="{DCECCB84-F9BA-43D5-87BE-67443E8EF086}">
      <p15:sldGuideLst xmlns:p15="http://schemas.microsoft.com/office/powerpoint/2012/main">
        <p15:guide id="1" orient="horz" pos="142" userDrawn="1">
          <p15:clr>
            <a:srgbClr val="FBAE40"/>
          </p15:clr>
        </p15:guide>
        <p15:guide id="2" pos="5120" userDrawn="1">
          <p15:clr>
            <a:srgbClr val="FBAE40"/>
          </p15:clr>
        </p15:guide>
        <p15:guide id="3" pos="1037"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Tabl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6C8A74F-FDDF-48E8-AC2B-A5BD59D7D6A3}"/>
              </a:ext>
            </a:extLst>
          </p:cNvPr>
          <p:cNvGrpSpPr/>
          <p:nvPr/>
        </p:nvGrpSpPr>
        <p:grpSpPr>
          <a:xfrm flipH="1">
            <a:off x="7561328" y="2"/>
            <a:ext cx="483184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50" noProof="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rgbClr val="FFD4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50" noProof="0"/>
            </a:p>
          </p:txBody>
        </p:sp>
      </p:grpSp>
      <p:sp>
        <p:nvSpPr>
          <p:cNvPr id="36" name="Parallelogram 35">
            <a:extLst>
              <a:ext uri="{FF2B5EF4-FFF2-40B4-BE49-F238E27FC236}">
                <a16:creationId xmlns:a16="http://schemas.microsoft.com/office/drawing/2014/main" id="{8006416B-866C-47E5-8480-109B40F9EAA9}"/>
              </a:ext>
            </a:extLst>
          </p:cNvPr>
          <p:cNvSpPr/>
          <p:nvPr/>
        </p:nvSpPr>
        <p:spPr>
          <a:xfrm flipH="1">
            <a:off x="6679908" y="1"/>
            <a:ext cx="1447800" cy="639064"/>
          </a:xfrm>
          <a:prstGeom prst="parallelogram">
            <a:avLst>
              <a:gd name="adj" fmla="val 135617"/>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850" noProof="0"/>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a:xfrm>
            <a:off x="6472631" y="6356352"/>
            <a:ext cx="4114800" cy="365125"/>
          </a:xfrm>
        </p:spPr>
        <p:txBody>
          <a:bodyPr/>
          <a:lstStyle/>
          <a:p>
            <a:endParaRPr lang="en-US"/>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a:xfrm>
            <a:off x="11146972" y="6356352"/>
            <a:ext cx="740227" cy="365125"/>
          </a:xfrm>
          <a:prstGeom prst="rect">
            <a:avLst/>
          </a:prstGeom>
        </p:spPr>
        <p:txBody>
          <a:bodyPr/>
          <a:lstStyle/>
          <a:p>
            <a:fld id="{A8F11E50-8846-4864-A4FF-85EAF022CC42}" type="slidenum">
              <a:rPr lang="en-US" smtClean="0"/>
              <a:t>‹#›</a:t>
            </a:fld>
            <a:endParaRPr lang="en-US"/>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30"/>
            <a:ext cx="8333223" cy="1147969"/>
          </a:xfrm>
          <a:prstGeom prst="rect">
            <a:avLst/>
          </a:prstGeom>
        </p:spPr>
        <p:txBody>
          <a:bodyPr bIns="0" anchor="b">
            <a:normAutofit/>
          </a:bodyPr>
          <a:lstStyle>
            <a:lvl1pPr>
              <a:defRPr sz="3300" b="1">
                <a:solidFill>
                  <a:srgbClr val="25408F"/>
                </a:solidFill>
                <a:latin typeface="Century Gothic" panose="020B0502020202020204" pitchFamily="34" charset="0"/>
              </a:defRPr>
            </a:lvl1pPr>
          </a:lstStyle>
          <a:p>
            <a:r>
              <a:rPr lang="en-US" noProof="0"/>
              <a:t>Click to Edit Master Title Style </a:t>
            </a:r>
          </a:p>
        </p:txBody>
      </p:sp>
      <p:sp>
        <p:nvSpPr>
          <p:cNvPr id="16" name="Content Placeholder 3" title="Bullet Points">
            <a:extLst>
              <a:ext uri="{FF2B5EF4-FFF2-40B4-BE49-F238E27FC236}">
                <a16:creationId xmlns:a16="http://schemas.microsoft.com/office/drawing/2014/main" id="{5426A714-11C8-0119-9836-19A8179A42E1}"/>
              </a:ext>
            </a:extLst>
          </p:cNvPr>
          <p:cNvSpPr>
            <a:spLocks noGrp="1"/>
          </p:cNvSpPr>
          <p:nvPr>
            <p:ph sz="half" idx="13"/>
          </p:nvPr>
        </p:nvSpPr>
        <p:spPr>
          <a:xfrm>
            <a:off x="520698" y="1356998"/>
            <a:ext cx="9664703" cy="4761228"/>
          </a:xfrm>
          <a:prstGeom prst="rect">
            <a:avLst/>
          </a:prstGeom>
        </p:spPr>
        <p:txBody>
          <a:bodyPr>
            <a:normAutofit/>
          </a:bodyPr>
          <a:lstStyle>
            <a:lvl1pPr>
              <a:buClr>
                <a:srgbClr val="FFD41C"/>
              </a:buClr>
              <a:defRPr lang="en-US" dirty="0">
                <a:solidFill>
                  <a:schemeClr val="tx2">
                    <a:lumMod val="10000"/>
                  </a:schemeClr>
                </a:solidFill>
                <a:latin typeface="Arial" panose="020B0604020202020204" pitchFamily="34" charset="0"/>
                <a:cs typeface="Arial" panose="020B0604020202020204" pitchFamily="34" charset="0"/>
              </a:defRPr>
            </a:lvl1pPr>
            <a:lvl2pPr>
              <a:buClr>
                <a:srgbClr val="FFD41C"/>
              </a:buClr>
              <a:defRPr lang="en-US" dirty="0">
                <a:solidFill>
                  <a:schemeClr val="tx2">
                    <a:lumMod val="10000"/>
                  </a:schemeClr>
                </a:solidFill>
                <a:latin typeface="Arial" panose="020B0604020202020204" pitchFamily="34" charset="0"/>
                <a:cs typeface="Arial" panose="020B0604020202020204" pitchFamily="34" charset="0"/>
              </a:defRPr>
            </a:lvl2pPr>
            <a:lvl3pPr>
              <a:buClr>
                <a:srgbClr val="FFD41C"/>
              </a:buClr>
              <a:defRPr lang="en-US" dirty="0">
                <a:solidFill>
                  <a:schemeClr val="tx2">
                    <a:lumMod val="10000"/>
                  </a:schemeClr>
                </a:solidFill>
                <a:latin typeface="Arial" panose="020B0604020202020204" pitchFamily="34" charset="0"/>
                <a:cs typeface="Arial" panose="020B0604020202020204" pitchFamily="34" charset="0"/>
              </a:defRPr>
            </a:lvl3pPr>
            <a:lvl4pPr>
              <a:buClr>
                <a:srgbClr val="FFD41C"/>
              </a:buClr>
              <a:defRPr lang="en-US" dirty="0">
                <a:solidFill>
                  <a:schemeClr val="tx2">
                    <a:lumMod val="10000"/>
                  </a:schemeClr>
                </a:solidFill>
                <a:latin typeface="Arial" panose="020B0604020202020204" pitchFamily="34" charset="0"/>
                <a:cs typeface="Arial" panose="020B0604020202020204" pitchFamily="34" charset="0"/>
              </a:defRPr>
            </a:lvl4pPr>
            <a:lvl5pPr>
              <a:buClr>
                <a:srgbClr val="FFD41C"/>
              </a:buClr>
              <a:defRPr lang="en-IN" dirty="0">
                <a:solidFill>
                  <a:schemeClr val="tx2">
                    <a:lumMod val="10000"/>
                  </a:schemeClr>
                </a:solidFill>
                <a:latin typeface="Arial" panose="020B0604020202020204" pitchFamily="34" charset="0"/>
                <a:cs typeface="Arial" panose="020B0604020202020204" pitchFamily="34" charset="0"/>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cxnSp>
        <p:nvCxnSpPr>
          <p:cNvPr id="13" name="Straight Connector 12">
            <a:extLst>
              <a:ext uri="{FF2B5EF4-FFF2-40B4-BE49-F238E27FC236}">
                <a16:creationId xmlns:a16="http://schemas.microsoft.com/office/drawing/2014/main" id="{8F6F75BF-BFC7-F423-F2B4-4C1E06E45B79}"/>
              </a:ext>
            </a:extLst>
          </p:cNvPr>
          <p:cNvCxnSpPr>
            <a:cxnSpLocks/>
          </p:cNvCxnSpPr>
          <p:nvPr/>
        </p:nvCxnSpPr>
        <p:spPr>
          <a:xfrm>
            <a:off x="628934" y="1376932"/>
            <a:ext cx="6050975" cy="0"/>
          </a:xfrm>
          <a:prstGeom prst="line">
            <a:avLst/>
          </a:prstGeom>
          <a:ln>
            <a:solidFill>
              <a:srgbClr val="FFDA3D"/>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B2B8320-6CD1-C48F-C2D7-E9E4BD99EFB7}"/>
              </a:ext>
            </a:extLst>
          </p:cNvPr>
          <p:cNvPicPr>
            <a:picLocks noChangeAspect="1"/>
          </p:cNvPicPr>
          <p:nvPr/>
        </p:nvPicPr>
        <p:blipFill>
          <a:blip r:embed="rId2" cstate="email">
            <a:alphaModFix amt="50000"/>
            <a:extLst>
              <a:ext uri="{28A0092B-C50C-407E-A947-70E740481C1C}">
                <a14:useLocalDpi xmlns:a14="http://schemas.microsoft.com/office/drawing/2010/main" val="0"/>
              </a:ext>
            </a:extLst>
          </a:blip>
          <a:srcRect/>
          <a:stretch/>
        </p:blipFill>
        <p:spPr>
          <a:xfrm>
            <a:off x="124349" y="6289180"/>
            <a:ext cx="1524575" cy="451534"/>
          </a:xfrm>
          <a:prstGeom prst="rect">
            <a:avLst/>
          </a:prstGeom>
        </p:spPr>
      </p:pic>
    </p:spTree>
    <p:extLst>
      <p:ext uri="{BB962C8B-B14F-4D97-AF65-F5344CB8AC3E}">
        <p14:creationId xmlns:p14="http://schemas.microsoft.com/office/powerpoint/2010/main" val="962600697"/>
      </p:ext>
    </p:extLst>
  </p:cSld>
  <p:clrMapOvr>
    <a:masterClrMapping/>
  </p:clrMapOvr>
  <p:extLst mod="1">
    <p:ext uri="{DCECCB84-F9BA-43D5-87BE-67443E8EF086}">
      <p15:sldGuideLst xmlns:p15="http://schemas.microsoft.com/office/powerpoint/2012/main">
        <p15:guide id="1" orient="horz" pos="142" userDrawn="1">
          <p15:clr>
            <a:srgbClr val="FBAE40"/>
          </p15:clr>
        </p15:guide>
        <p15:guide id="2" pos="5120" userDrawn="1">
          <p15:clr>
            <a:srgbClr val="FBAE40"/>
          </p15:clr>
        </p15:guide>
        <p15:guide id="3" pos="1037"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Large Photo">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79ED029D-F488-47E5-B064-0E35B31D23A5}"/>
              </a:ext>
            </a:extLst>
          </p:cNvPr>
          <p:cNvSpPr/>
          <p:nvPr/>
        </p:nvSpPr>
        <p:spPr>
          <a:xfrm flipV="1">
            <a:off x="1" y="-5"/>
            <a:ext cx="11747500" cy="6299203"/>
          </a:xfrm>
          <a:prstGeom prst="rtTriangle">
            <a:avLst/>
          </a:prstGeom>
          <a:solidFill>
            <a:srgbClr val="FFD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50" noProof="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1"/>
            <a:ext cx="11004096" cy="5807754"/>
          </a:xfrm>
          <a:prstGeom prst="rect">
            <a:avLst/>
          </a:prstGeom>
          <a:solidFill>
            <a:schemeClr val="bg1">
              <a:lumMod val="85000"/>
            </a:schemeClr>
          </a:solidFill>
        </p:spPr>
        <p:txBody>
          <a:bodyPr lIns="0" tIns="0" anchor="ctr"/>
          <a:lstStyle>
            <a:lvl1pPr marL="0" indent="0" algn="ctr">
              <a:buNone/>
              <a:defRPr sz="825" i="1">
                <a:latin typeface="Times New Roman" panose="02020603050405020304" pitchFamily="18" charset="0"/>
                <a:cs typeface="Times New Roman" panose="02020603050405020304" pitchFamily="18" charset="0"/>
              </a:defRPr>
            </a:lvl1pPr>
          </a:lstStyle>
          <a:p>
            <a:r>
              <a:rPr lang="en-US" noProof="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p:nvCxnSpPr>
        <p:spPr>
          <a:xfrm flipV="1">
            <a:off x="-24947" y="47352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30" y="558802"/>
            <a:ext cx="8333223" cy="939798"/>
          </a:xfrm>
          <a:prstGeom prst="rect">
            <a:avLst/>
          </a:prstGeom>
          <a:solidFill>
            <a:schemeClr val="bg1">
              <a:alpha val="90000"/>
            </a:schemeClr>
          </a:solidFill>
        </p:spPr>
        <p:txBody>
          <a:bodyPr lIns="288000" anchor="ctr">
            <a:normAutofit/>
          </a:bodyPr>
          <a:lstStyle>
            <a:lvl1pPr>
              <a:defRPr sz="2700" b="1">
                <a:solidFill>
                  <a:srgbClr val="25408F"/>
                </a:solidFill>
              </a:defRPr>
            </a:lvl1pPr>
          </a:lstStyle>
          <a:p>
            <a:r>
              <a:rPr lang="en-US" noProof="0"/>
              <a:t>Add Caption Here</a:t>
            </a:r>
          </a:p>
        </p:txBody>
      </p:sp>
      <p:pic>
        <p:nvPicPr>
          <p:cNvPr id="3" name="Picture 2">
            <a:extLst>
              <a:ext uri="{FF2B5EF4-FFF2-40B4-BE49-F238E27FC236}">
                <a16:creationId xmlns:a16="http://schemas.microsoft.com/office/drawing/2014/main" id="{F0F21731-1402-3818-EB88-B4B5E0629305}"/>
              </a:ext>
            </a:extLst>
          </p:cNvPr>
          <p:cNvPicPr>
            <a:picLocks noChangeAspect="1"/>
          </p:cNvPicPr>
          <p:nvPr/>
        </p:nvPicPr>
        <p:blipFill>
          <a:blip r:embed="rId2" cstate="email">
            <a:alphaModFix amt="50000"/>
            <a:extLst>
              <a:ext uri="{28A0092B-C50C-407E-A947-70E740481C1C}">
                <a14:useLocalDpi xmlns:a14="http://schemas.microsoft.com/office/drawing/2010/main" val="0"/>
              </a:ext>
            </a:extLst>
          </a:blip>
          <a:srcRect/>
          <a:stretch/>
        </p:blipFill>
        <p:spPr>
          <a:xfrm>
            <a:off x="124349" y="6289180"/>
            <a:ext cx="1524575" cy="451534"/>
          </a:xfrm>
          <a:prstGeom prst="rect">
            <a:avLst/>
          </a:prstGeom>
        </p:spPr>
      </p:pic>
    </p:spTree>
    <p:extLst>
      <p:ext uri="{BB962C8B-B14F-4D97-AF65-F5344CB8AC3E}">
        <p14:creationId xmlns:p14="http://schemas.microsoft.com/office/powerpoint/2010/main" val="74287400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2" y="1821022"/>
            <a:ext cx="4853573" cy="1616252"/>
          </a:xfrm>
          <a:prstGeom prst="rect">
            <a:avLst/>
          </a:prstGeom>
        </p:spPr>
        <p:txBody>
          <a:bodyPr anchor="b">
            <a:normAutofit/>
          </a:bodyPr>
          <a:lstStyle>
            <a:lvl1pPr algn="l">
              <a:defRPr sz="3225" b="1">
                <a:solidFill>
                  <a:srgbClr val="25408F"/>
                </a:solidFill>
              </a:defRPr>
            </a:lvl1pPr>
          </a:lstStyle>
          <a:p>
            <a:r>
              <a:rPr lang="en-US" noProof="0"/>
              <a:t>Click To Edit Master Title Style</a:t>
            </a:r>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30" y="3461163"/>
            <a:ext cx="3445783" cy="288000"/>
          </a:xfrm>
          <a:prstGeom prst="rect">
            <a:avLst/>
          </a:prstGeom>
        </p:spPr>
        <p:txBody>
          <a:bodyPr/>
          <a:lstStyle>
            <a:lvl1pPr marL="0" indent="0">
              <a:buNone/>
              <a:defRPr sz="1350">
                <a:solidFill>
                  <a:schemeClr val="tx2">
                    <a:lumMod val="10000"/>
                  </a:schemeClr>
                </a:solidFill>
                <a:latin typeface="Arial" panose="020B0604020202020204" pitchFamily="34" charset="0"/>
                <a:cs typeface="Arial" panose="020B0604020202020204" pitchFamily="34" charset="0"/>
              </a:defRPr>
            </a:lvl1pPr>
          </a:lstStyle>
          <a:p>
            <a:r>
              <a:rPr lang="en-US" noProof="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30" y="3839451"/>
            <a:ext cx="3445783" cy="288000"/>
          </a:xfrm>
          <a:prstGeom prst="rect">
            <a:avLst/>
          </a:prstGeom>
        </p:spPr>
        <p:txBody>
          <a:bodyPr/>
          <a:lstStyle>
            <a:lvl1pPr marL="0" indent="0">
              <a:buNone/>
              <a:defRPr sz="1350">
                <a:solidFill>
                  <a:schemeClr val="tx2">
                    <a:lumMod val="10000"/>
                  </a:schemeClr>
                </a:solidFill>
                <a:latin typeface="Arial" panose="020B0604020202020204" pitchFamily="34" charset="0"/>
                <a:cs typeface="Arial" panose="020B060402020202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30" y="4216669"/>
            <a:ext cx="3445783" cy="289070"/>
          </a:xfrm>
          <a:prstGeom prst="rect">
            <a:avLst/>
          </a:prstGeom>
        </p:spPr>
        <p:txBody>
          <a:bodyPr/>
          <a:lstStyle>
            <a:lvl1pPr marL="0" indent="0">
              <a:buNone/>
              <a:defRPr sz="1350">
                <a:solidFill>
                  <a:schemeClr val="tx2">
                    <a:lumMod val="10000"/>
                  </a:schemeClr>
                </a:solidFill>
                <a:latin typeface="Arial" panose="020B0604020202020204" pitchFamily="34" charset="0"/>
                <a:cs typeface="Arial" panose="020B0604020202020204" pitchFamily="34" charset="0"/>
              </a:defRPr>
            </a:lvl1pPr>
          </a:lstStyle>
          <a:p>
            <a:r>
              <a:rPr lang="en-US" noProof="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30" y="4594957"/>
            <a:ext cx="3445783" cy="288000"/>
          </a:xfrm>
          <a:prstGeom prst="rect">
            <a:avLst/>
          </a:prstGeom>
        </p:spPr>
        <p:txBody>
          <a:bodyPr/>
          <a:lstStyle>
            <a:lvl1pPr marL="0" indent="0">
              <a:buNone/>
              <a:defRPr sz="1350">
                <a:solidFill>
                  <a:schemeClr val="tx2">
                    <a:lumMod val="10000"/>
                  </a:schemeClr>
                </a:solidFill>
                <a:latin typeface="Arial" panose="020B0604020202020204" pitchFamily="34" charset="0"/>
                <a:cs typeface="Arial" panose="020B0604020202020204" pitchFamily="34" charset="0"/>
              </a:defRPr>
            </a:lvl1pPr>
          </a:lstStyle>
          <a:p>
            <a:r>
              <a:rPr lang="en-US" noProof="0"/>
              <a:t>Company Website</a:t>
            </a:r>
          </a:p>
        </p:txBody>
      </p:sp>
      <p:sp>
        <p:nvSpPr>
          <p:cNvPr id="14" name="Shape 4157">
            <a:extLst>
              <a:ext uri="{FF2B5EF4-FFF2-40B4-BE49-F238E27FC236}">
                <a16:creationId xmlns:a16="http://schemas.microsoft.com/office/drawing/2014/main" id="{A30A8F28-98F4-425F-A750-78192A157DF4}"/>
              </a:ext>
            </a:extLst>
          </p:cNvPr>
          <p:cNvSpPr/>
          <p:nvPr/>
        </p:nvSpPr>
        <p:spPr>
          <a:xfrm>
            <a:off x="6458939" y="3505249"/>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28575" tIns="28575" rIns="28575" bIns="28575" anchor="ctr"/>
          <a:lstStyle/>
          <a:p>
            <a:pPr algn="ctr" defTabSz="3429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250" noProof="0"/>
          </a:p>
        </p:txBody>
      </p:sp>
      <p:sp>
        <p:nvSpPr>
          <p:cNvPr id="15" name="Shape 4186">
            <a:extLst>
              <a:ext uri="{FF2B5EF4-FFF2-40B4-BE49-F238E27FC236}">
                <a16:creationId xmlns:a16="http://schemas.microsoft.com/office/drawing/2014/main" id="{2F84D399-8148-4E86-A1E4-BE7D1D81383A}"/>
              </a:ext>
            </a:extLst>
          </p:cNvPr>
          <p:cNvSpPr/>
          <p:nvPr/>
        </p:nvSpPr>
        <p:spPr>
          <a:xfrm>
            <a:off x="6507623"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28575" tIns="28575" rIns="28575" bIns="28575" anchor="ctr"/>
          <a:lstStyle/>
          <a:p>
            <a:pPr algn="ctr" defTabSz="3429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250" noProof="0"/>
          </a:p>
        </p:txBody>
      </p:sp>
      <p:sp>
        <p:nvSpPr>
          <p:cNvPr id="19" name="Shape 4379">
            <a:extLst>
              <a:ext uri="{FF2B5EF4-FFF2-40B4-BE49-F238E27FC236}">
                <a16:creationId xmlns:a16="http://schemas.microsoft.com/office/drawing/2014/main" id="{E4408FF8-E342-42F8-BBE9-1220822B5E99}"/>
              </a:ext>
            </a:extLst>
          </p:cNvPr>
          <p:cNvSpPr/>
          <p:nvPr/>
        </p:nvSpPr>
        <p:spPr>
          <a:xfrm>
            <a:off x="6458939" y="4327947"/>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28575" tIns="28575" rIns="28575" bIns="28575" anchor="ctr"/>
          <a:lstStyle/>
          <a:p>
            <a:pPr algn="ctr" defTabSz="3429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250" noProof="0"/>
          </a:p>
        </p:txBody>
      </p:sp>
      <p:sp>
        <p:nvSpPr>
          <p:cNvPr id="20" name="Shape 4487">
            <a:extLst>
              <a:ext uri="{FF2B5EF4-FFF2-40B4-BE49-F238E27FC236}">
                <a16:creationId xmlns:a16="http://schemas.microsoft.com/office/drawing/2014/main" id="{11D27456-C005-4109-9E74-0B692200A0B3}"/>
              </a:ext>
            </a:extLst>
          </p:cNvPr>
          <p:cNvSpPr/>
          <p:nvPr/>
        </p:nvSpPr>
        <p:spPr>
          <a:xfrm>
            <a:off x="6471717" y="4650082"/>
            <a:ext cx="233319"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28575" tIns="28575" rIns="28575" bIns="28575" anchor="ctr"/>
          <a:lstStyle/>
          <a:p>
            <a:pPr algn="ctr" defTabSz="3429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250" noProof="0"/>
          </a:p>
        </p:txBody>
      </p:sp>
      <p:sp>
        <p:nvSpPr>
          <p:cNvPr id="21" name="Right Triangle 20">
            <a:extLst>
              <a:ext uri="{FF2B5EF4-FFF2-40B4-BE49-F238E27FC236}">
                <a16:creationId xmlns:a16="http://schemas.microsoft.com/office/drawing/2014/main" id="{FDDD2B84-3CB9-4567-8C91-C538E8A1C89F}"/>
              </a:ext>
            </a:extLst>
          </p:cNvPr>
          <p:cNvSpPr/>
          <p:nvPr/>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50" noProof="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p:nvCxnSpPr>
        <p:spPr>
          <a:xfrm flipV="1">
            <a:off x="-124692" y="-187755"/>
            <a:ext cx="6030687" cy="3004456"/>
          </a:xfrm>
          <a:prstGeom prst="line">
            <a:avLst/>
          </a:prstGeom>
          <a:ln>
            <a:solidFill>
              <a:srgbClr val="25408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p:nvCxnSpPr>
        <p:spPr>
          <a:xfrm flipV="1">
            <a:off x="9004302" y="3924299"/>
            <a:ext cx="3187700" cy="1689100"/>
          </a:xfrm>
          <a:prstGeom prst="line">
            <a:avLst/>
          </a:prstGeom>
          <a:ln>
            <a:solidFill>
              <a:srgbClr val="FFDA3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p:nvCxnSpPr>
        <p:spPr>
          <a:xfrm flipV="1">
            <a:off x="-17837" y="4700016"/>
            <a:ext cx="1919789" cy="1001054"/>
          </a:xfrm>
          <a:prstGeom prst="line">
            <a:avLst/>
          </a:prstGeom>
          <a:ln>
            <a:solidFill>
              <a:srgbClr val="FFDA3D"/>
            </a:solidFill>
          </a:ln>
        </p:spPr>
        <p:style>
          <a:lnRef idx="1">
            <a:schemeClr val="accent1"/>
          </a:lnRef>
          <a:fillRef idx="0">
            <a:schemeClr val="accent1"/>
          </a:fillRef>
          <a:effectRef idx="0">
            <a:schemeClr val="accent1"/>
          </a:effectRef>
          <a:fontRef idx="minor">
            <a:schemeClr val="tx1"/>
          </a:fontRef>
        </p:style>
      </p:cxnSp>
      <p:pic>
        <p:nvPicPr>
          <p:cNvPr id="16" name="Picture Placeholder 16">
            <a:extLst>
              <a:ext uri="{FF2B5EF4-FFF2-40B4-BE49-F238E27FC236}">
                <a16:creationId xmlns:a16="http://schemas.microsoft.com/office/drawing/2014/main" id="{270734CC-8358-2C39-ED6B-3AC057AC7C9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43136" y="1041399"/>
            <a:ext cx="4175187" cy="4572000"/>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a:ln>
            <a:noFill/>
          </a:ln>
        </p:spPr>
      </p:pic>
      <p:sp>
        <p:nvSpPr>
          <p:cNvPr id="17" name="Hexagon 16" descr="Solid dark colored hexagon in the middle of image accent">
            <a:extLst>
              <a:ext uri="{FF2B5EF4-FFF2-40B4-BE49-F238E27FC236}">
                <a16:creationId xmlns:a16="http://schemas.microsoft.com/office/drawing/2014/main" id="{11ADC0E8-0D30-00CB-281C-37E65E19F530}"/>
              </a:ext>
            </a:extLst>
          </p:cNvPr>
          <p:cNvSpPr/>
          <p:nvPr/>
        </p:nvSpPr>
        <p:spPr>
          <a:xfrm rot="16200000">
            <a:off x="2811292" y="2372140"/>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864509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10049" userDrawn="1">
          <p15:clr>
            <a:srgbClr val="FBAE40"/>
          </p15:clr>
        </p15:guide>
        <p15:guide id="3" pos="184" userDrawn="1">
          <p15:clr>
            <a:srgbClr val="FBAE40"/>
          </p15:clr>
        </p15:guide>
        <p15:guide id="4" orient="horz" pos="4178" userDrawn="1">
          <p15:clr>
            <a:srgbClr val="FBAE40"/>
          </p15:clr>
        </p15:guide>
        <p15:guide id="5" orient="horz" pos="142" userDrawn="1">
          <p15:clr>
            <a:srgbClr val="FBAE40"/>
          </p15:clr>
        </p15:guide>
        <p15:guide id="6" pos="3276" userDrawn="1">
          <p15:clr>
            <a:srgbClr val="FBAE40"/>
          </p15:clr>
        </p15:guide>
        <p15:guide id="7" pos="5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46CC52-913C-5047-96A8-D3A6F77F385A}" type="slidenum">
              <a:rPr lang="en-US"/>
              <a:pPr>
                <a:defRPr/>
              </a:pPr>
              <a:t>‹#›</a:t>
            </a:fld>
            <a:endParaRPr lang="en-US"/>
          </a:p>
        </p:txBody>
      </p:sp>
    </p:spTree>
    <p:extLst>
      <p:ext uri="{BB962C8B-B14F-4D97-AF65-F5344CB8AC3E}">
        <p14:creationId xmlns:p14="http://schemas.microsoft.com/office/powerpoint/2010/main" val="20354043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50" noProof="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p:nvCxnSpPr>
        <p:spPr>
          <a:xfrm flipV="1">
            <a:off x="1" y="0"/>
            <a:ext cx="6030687"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p:nvCxnSpPr>
        <p:spPr>
          <a:xfrm flipV="1">
            <a:off x="9004302" y="3924299"/>
            <a:ext cx="3187700" cy="1689100"/>
          </a:xfrm>
          <a:prstGeom prst="line">
            <a:avLst/>
          </a:prstGeom>
          <a:ln>
            <a:solidFill>
              <a:srgbClr val="FFD41C"/>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2" y="2006084"/>
            <a:ext cx="4853573" cy="1616252"/>
          </a:xfrm>
          <a:prstGeom prst="rect">
            <a:avLst/>
          </a:prstGeom>
        </p:spPr>
        <p:txBody>
          <a:bodyPr anchor="b">
            <a:normAutofit/>
          </a:bodyPr>
          <a:lstStyle>
            <a:lvl1pPr algn="l">
              <a:defRPr sz="3225" b="1">
                <a:solidFill>
                  <a:srgbClr val="25408F"/>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5" y="3640998"/>
            <a:ext cx="4854339" cy="1257574"/>
          </a:xfrm>
          <a:prstGeom prst="rect">
            <a:avLst/>
          </a:prstGeom>
        </p:spPr>
        <p:txBody>
          <a:bodyPr/>
          <a:lstStyle>
            <a:lvl1pPr marL="0" indent="0" algn="l">
              <a:buNone/>
              <a:defRPr sz="1800" b="0" i="0" spc="225">
                <a:solidFill>
                  <a:schemeClr val="tx1">
                    <a:lumMod val="50000"/>
                  </a:schemeClr>
                </a:solidFill>
                <a:latin typeface="+mn-lt"/>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p:nvCxnSpPr>
        <p:spPr>
          <a:xfrm flipV="1">
            <a:off x="-17837" y="4700016"/>
            <a:ext cx="1919789" cy="1001054"/>
          </a:xfrm>
          <a:prstGeom prst="line">
            <a:avLst/>
          </a:prstGeom>
          <a:ln>
            <a:solidFill>
              <a:srgbClr val="25408F"/>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C21FDBC-4C1B-36A1-B185-B28ED9B1F2C3}"/>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572961" y="496220"/>
            <a:ext cx="3243511" cy="960633"/>
          </a:xfrm>
          <a:prstGeom prst="rect">
            <a:avLst/>
          </a:prstGeom>
        </p:spPr>
      </p:pic>
    </p:spTree>
    <p:extLst>
      <p:ext uri="{BB962C8B-B14F-4D97-AF65-F5344CB8AC3E}">
        <p14:creationId xmlns:p14="http://schemas.microsoft.com/office/powerpoint/2010/main" val="57794326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10049" userDrawn="1">
          <p15:clr>
            <a:srgbClr val="FBAE40"/>
          </p15:clr>
        </p15:guide>
        <p15:guide id="3" pos="184" userDrawn="1">
          <p15:clr>
            <a:srgbClr val="FBAE40"/>
          </p15:clr>
        </p15:guide>
        <p15:guide id="4" orient="horz" pos="4178" userDrawn="1">
          <p15:clr>
            <a:srgbClr val="FBAE40"/>
          </p15:clr>
        </p15:guide>
        <p15:guide id="5" orient="horz" pos="142" userDrawn="1">
          <p15:clr>
            <a:srgbClr val="FBAE40"/>
          </p15:clr>
        </p15:guide>
        <p15:guide id="6" pos="3276" userDrawn="1">
          <p15:clr>
            <a:srgbClr val="FBAE40"/>
          </p15:clr>
        </p15:guide>
        <p15:guide id="7" pos="584"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50" noProof="0"/>
          </a:p>
        </p:txBody>
      </p:sp>
      <p:sp>
        <p:nvSpPr>
          <p:cNvPr id="17" name="Parallelogram 16">
            <a:extLst>
              <a:ext uri="{FF2B5EF4-FFF2-40B4-BE49-F238E27FC236}">
                <a16:creationId xmlns:a16="http://schemas.microsoft.com/office/drawing/2014/main" id="{7D937721-835D-4D84-94A3-6C79D4639514}"/>
              </a:ext>
            </a:extLst>
          </p:cNvPr>
          <p:cNvSpPr/>
          <p:nvPr/>
        </p:nvSpPr>
        <p:spPr>
          <a:xfrm rot="19958790">
            <a:off x="-637324" y="3588176"/>
            <a:ext cx="3860163" cy="1746952"/>
          </a:xfrm>
          <a:prstGeom prst="parallelogram">
            <a:avLst>
              <a:gd name="adj" fmla="val 53218"/>
            </a:avLst>
          </a:prstGeom>
          <a:solidFill>
            <a:srgbClr val="FFD4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50" noProof="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p:nvCxnSpPr>
        <p:spPr>
          <a:xfrm flipV="1">
            <a:off x="1"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4" y="1987422"/>
            <a:ext cx="4911633" cy="1789855"/>
          </a:xfrm>
          <a:prstGeom prst="rect">
            <a:avLst/>
          </a:prstGeom>
        </p:spPr>
        <p:txBody>
          <a:bodyPr anchor="b">
            <a:normAutofit/>
          </a:bodyPr>
          <a:lstStyle>
            <a:lvl1pPr>
              <a:defRPr sz="3000" b="1">
                <a:solidFill>
                  <a:srgbClr val="25408F"/>
                </a:solidFill>
                <a:latin typeface="Century Gothic" panose="020B0502020202020204" pitchFamily="34" charset="0"/>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4" y="3792046"/>
            <a:ext cx="4911633" cy="910580"/>
          </a:xfrm>
          <a:prstGeom prst="rect">
            <a:avLst/>
          </a:prstGeom>
        </p:spPr>
        <p:txBody>
          <a:bodyPr>
            <a:normAutofit/>
          </a:bodyPr>
          <a:lstStyle>
            <a:lvl1pPr marL="0" indent="0">
              <a:buNone/>
              <a:defRPr sz="1500" b="0" i="0" spc="225">
                <a:solidFill>
                  <a:schemeClr val="tx1">
                    <a:lumMod val="50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p:nvCxnSpPr>
        <p:spPr>
          <a:xfrm flipV="1">
            <a:off x="9004301" y="3960856"/>
            <a:ext cx="3187700" cy="1689100"/>
          </a:xfrm>
          <a:prstGeom prst="line">
            <a:avLst/>
          </a:prstGeom>
          <a:ln>
            <a:solidFill>
              <a:srgbClr val="FFD41C"/>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p:nvSpPr>
        <p:spPr>
          <a:xfrm>
            <a:off x="7754112" y="2"/>
            <a:ext cx="2258568" cy="742819"/>
          </a:xfrm>
          <a:prstGeom prst="parallelogram">
            <a:avLst>
              <a:gd name="adj" fmla="val 195850"/>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850" noProof="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p:nvCxnSpPr>
        <p:spPr>
          <a:xfrm flipV="1">
            <a:off x="1"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p:nvCxnSpPr>
        <p:spPr>
          <a:xfrm flipV="1">
            <a:off x="-17837" y="5266944"/>
            <a:ext cx="1919789" cy="1001054"/>
          </a:xfrm>
          <a:prstGeom prst="line">
            <a:avLst/>
          </a:prstGeom>
          <a:ln>
            <a:solidFill>
              <a:srgbClr val="25408F"/>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p:nvSpPr>
        <p:spPr>
          <a:xfrm rot="19958790">
            <a:off x="-139034" y="3407045"/>
            <a:ext cx="1438399" cy="236580"/>
          </a:xfrm>
          <a:prstGeom prst="parallelogram">
            <a:avLst>
              <a:gd name="adj" fmla="val 53218"/>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50" noProof="0"/>
          </a:p>
        </p:txBody>
      </p:sp>
      <p:pic>
        <p:nvPicPr>
          <p:cNvPr id="2" name="Picture 1">
            <a:extLst>
              <a:ext uri="{FF2B5EF4-FFF2-40B4-BE49-F238E27FC236}">
                <a16:creationId xmlns:a16="http://schemas.microsoft.com/office/drawing/2014/main" id="{DE245F41-4FC7-4A55-03EC-B878FE54F723}"/>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572961" y="496220"/>
            <a:ext cx="3243511" cy="960633"/>
          </a:xfrm>
          <a:prstGeom prst="rect">
            <a:avLst/>
          </a:prstGeom>
        </p:spPr>
      </p:pic>
    </p:spTree>
    <p:extLst>
      <p:ext uri="{BB962C8B-B14F-4D97-AF65-F5344CB8AC3E}">
        <p14:creationId xmlns:p14="http://schemas.microsoft.com/office/powerpoint/2010/main" val="955572964"/>
      </p:ext>
    </p:extLst>
  </p:cSld>
  <p:clrMapOvr>
    <a:masterClrMapping/>
  </p:clrMapOvr>
  <p:extLst mod="1">
    <p:ext uri="{DCECCB84-F9BA-43D5-87BE-67443E8EF086}">
      <p15:sldGuideLst xmlns:p15="http://schemas.microsoft.com/office/powerpoint/2012/main">
        <p15:guide id="1" orient="horz" pos="2183" userDrawn="1">
          <p15:clr>
            <a:srgbClr val="FBAE40"/>
          </p15:clr>
        </p15:guide>
        <p15:guide id="2" pos="5120" userDrawn="1">
          <p15:clr>
            <a:srgbClr val="FBAE40"/>
          </p15:clr>
        </p15:guide>
        <p15:guide id="3" pos="191" userDrawn="1">
          <p15:clr>
            <a:srgbClr val="FBAE40"/>
          </p15:clr>
        </p15:guide>
        <p15:guide id="4" orient="horz" pos="4170" userDrawn="1">
          <p15:clr>
            <a:srgbClr val="FBAE40"/>
          </p15:clr>
        </p15:guide>
        <p15:guide id="5" pos="10049" userDrawn="1">
          <p15:clr>
            <a:srgbClr val="FBAE40"/>
          </p15:clr>
        </p15:guide>
        <p15:guide id="6" orient="horz" pos="142"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E2EB-00DF-4EBA-BF1F-D37805D4558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742622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a:xfrm>
            <a:off x="377667" y="427737"/>
            <a:ext cx="6797992" cy="1710943"/>
          </a:xfrm>
        </p:spPr>
        <p:txBody>
          <a:bodyPr/>
          <a:lstStyle/>
          <a:p>
            <a:r>
              <a:rPr lang="en-US" noProof="0"/>
              <a:t>Title</a:t>
            </a:r>
          </a:p>
        </p:txBody>
      </p:sp>
      <p:sp>
        <p:nvSpPr>
          <p:cNvPr id="3" name="Text 2"/>
          <p:cNvSpPr>
            <a:spLocks noGrp="1"/>
          </p:cNvSpPr>
          <p:nvPr>
            <p:ph type="body" idx="1"/>
          </p:nvPr>
        </p:nvSpPr>
        <p:spPr>
          <a:xfrm>
            <a:off x="377667" y="2459482"/>
            <a:ext cx="6797992" cy="7057644"/>
          </a:xfrm>
        </p:spPr>
        <p:txBody>
          <a:bodyPr/>
          <a:lstStyle/>
          <a:p>
            <a:pPr lvl="0"/>
            <a:r>
              <a:rPr lang="en-US" noProof="0"/>
              <a:t>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Holder 4"/>
          <p:cNvSpPr>
            <a:spLocks noGrp="1" noChangeArrowheads="1"/>
          </p:cNvSpPr>
          <p:nvPr>
            <p:ph type="ftr" sz="quarter" idx="10"/>
          </p:nvPr>
        </p:nvSpPr>
        <p:spPr/>
        <p:txBody>
          <a:bodyPr/>
          <a:lstStyle>
            <a:lvl1pPr>
              <a:defRPr smtClean="0"/>
            </a:lvl1pPr>
          </a:lstStyle>
          <a:p>
            <a:pPr>
              <a:defRPr/>
            </a:pPr>
            <a:endParaRPr lang="en-US" altLang="en-US"/>
          </a:p>
        </p:txBody>
      </p:sp>
      <p:sp>
        <p:nvSpPr>
          <p:cNvPr id="5" name="Holder 5"/>
          <p:cNvSpPr>
            <a:spLocks noGrp="1" noChangeArrowheads="1"/>
          </p:cNvSpPr>
          <p:nvPr>
            <p:ph type="dt" sz="half" idx="11"/>
          </p:nvPr>
        </p:nvSpPr>
        <p:spPr/>
        <p:txBody>
          <a:bodyPr/>
          <a:lstStyle>
            <a:lvl1pPr>
              <a:defRPr smtClean="0"/>
            </a:lvl1pPr>
          </a:lstStyle>
          <a:p>
            <a:pPr>
              <a:defRPr/>
            </a:pPr>
            <a:fld id="{DA97B12D-0078-44F9-9F45-0A48C3D5F296}" type="datetime1">
              <a:rPr lang="en-US" altLang="en-US"/>
              <a:pPr>
                <a:defRPr/>
              </a:pPr>
              <a:t>12/4/2024</a:t>
            </a:fld>
            <a:endParaRPr lang="en-US" altLang="en-US"/>
          </a:p>
        </p:txBody>
      </p:sp>
      <p:sp>
        <p:nvSpPr>
          <p:cNvPr id="6" name="Holder 6"/>
          <p:cNvSpPr>
            <a:spLocks noGrp="1"/>
          </p:cNvSpPr>
          <p:nvPr>
            <p:ph type="sldNum" sz="quarter" idx="12"/>
          </p:nvPr>
        </p:nvSpPr>
        <p:spPr/>
        <p:txBody>
          <a:bodyPr/>
          <a:lstStyle>
            <a:lvl1pPr>
              <a:defRPr/>
            </a:lvl1pPr>
          </a:lstStyle>
          <a:p>
            <a:pPr>
              <a:defRPr/>
            </a:pPr>
            <a:fld id="{4F7E68C6-CC20-42A0-A2C7-92B93B0350DD}" type="slidenum">
              <a:rPr/>
              <a:pPr>
                <a:defRPr/>
              </a:pPr>
              <a:t>‹#›</a:t>
            </a:fld>
            <a:endParaRPr/>
          </a:p>
        </p:txBody>
      </p:sp>
    </p:spTree>
    <p:extLst>
      <p:ext uri="{BB962C8B-B14F-4D97-AF65-F5344CB8AC3E}">
        <p14:creationId xmlns:p14="http://schemas.microsoft.com/office/powerpoint/2010/main" val="364838362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0B46A38-3322-5144-A00E-6A106B1A8916}" type="slidenum">
              <a:rPr lang="en-US"/>
              <a:pPr>
                <a:defRPr/>
              </a:pPr>
              <a:t>‹#›</a:t>
            </a:fld>
            <a:endParaRPr lang="en-US"/>
          </a:p>
        </p:txBody>
      </p:sp>
    </p:spTree>
    <p:extLst>
      <p:ext uri="{BB962C8B-B14F-4D97-AF65-F5344CB8AC3E}">
        <p14:creationId xmlns:p14="http://schemas.microsoft.com/office/powerpoint/2010/main" val="3392982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3CA7360-93A5-5D4D-9E41-663027B7796D}" type="slidenum">
              <a:rPr lang="en-US"/>
              <a:pPr>
                <a:defRPr/>
              </a:pPr>
              <a:t>‹#›</a:t>
            </a:fld>
            <a:endParaRPr lang="en-US"/>
          </a:p>
        </p:txBody>
      </p:sp>
    </p:spTree>
    <p:extLst>
      <p:ext uri="{BB962C8B-B14F-4D97-AF65-F5344CB8AC3E}">
        <p14:creationId xmlns:p14="http://schemas.microsoft.com/office/powerpoint/2010/main" val="2209916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8C68F47-A47B-2148-BF6A-75DED74E8E88}" type="slidenum">
              <a:rPr lang="en-US"/>
              <a:pPr>
                <a:defRPr/>
              </a:pPr>
              <a:t>‹#›</a:t>
            </a:fld>
            <a:endParaRPr lang="en-US"/>
          </a:p>
        </p:txBody>
      </p:sp>
    </p:spTree>
    <p:extLst>
      <p:ext uri="{BB962C8B-B14F-4D97-AF65-F5344CB8AC3E}">
        <p14:creationId xmlns:p14="http://schemas.microsoft.com/office/powerpoint/2010/main" val="1881094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1B88EF-3B7C-1D4F-8FAF-1600E209C080}" type="slidenum">
              <a:rPr lang="en-US"/>
              <a:pPr>
                <a:defRPr/>
              </a:pPr>
              <a:t>‹#›</a:t>
            </a:fld>
            <a:endParaRPr lang="en-US"/>
          </a:p>
        </p:txBody>
      </p:sp>
    </p:spTree>
    <p:extLst>
      <p:ext uri="{BB962C8B-B14F-4D97-AF65-F5344CB8AC3E}">
        <p14:creationId xmlns:p14="http://schemas.microsoft.com/office/powerpoint/2010/main" val="1120363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B112B4-21FE-E544-8F6C-A511AF353B6D}" type="slidenum">
              <a:rPr lang="en-US"/>
              <a:pPr>
                <a:defRPr/>
              </a:pPr>
              <a:t>‹#›</a:t>
            </a:fld>
            <a:endParaRPr lang="en-US"/>
          </a:p>
        </p:txBody>
      </p:sp>
    </p:spTree>
    <p:extLst>
      <p:ext uri="{BB962C8B-B14F-4D97-AF65-F5344CB8AC3E}">
        <p14:creationId xmlns:p14="http://schemas.microsoft.com/office/powerpoint/2010/main" val="635688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cs typeface="Arial" charset="0"/>
              </a:defRPr>
            </a:lvl1pPr>
          </a:lstStyle>
          <a:p>
            <a:pPr>
              <a:defRPr/>
            </a:pPr>
            <a:fld id="{F508F949-2945-794A-8DD2-7E5A3C9738C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 id="2147484082" r:id="rId12"/>
    <p:sldLayoutId id="2147484083" r:id="rId13"/>
    <p:sldLayoutId id="2147484084" r:id="rId14"/>
  </p:sldLayoutIdLst>
  <p:hf sldNum="0"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710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CC00"/>
                </a:solidFill>
                <a:latin typeface="+mn-lt"/>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CC00"/>
                </a:solidFill>
                <a:latin typeface="+mn-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CC00"/>
                </a:solidFill>
                <a:latin typeface="Arial" charset="0"/>
                <a:cs typeface="Arial" charset="0"/>
              </a:defRPr>
            </a:lvl1pPr>
          </a:lstStyle>
          <a:p>
            <a:pPr>
              <a:defRPr/>
            </a:pPr>
            <a:fld id="{72E39279-6AA9-4F46-A8D0-06AAB7B0F16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 id="2147484124" r:id="rId12"/>
    <p:sldLayoutId id="2147484125" r:id="rId13"/>
    <p:sldLayoutId id="2147484126" r:id="rId14"/>
  </p:sldLayoutIdLst>
  <p:hf sldNum="0"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338531" y="6356352"/>
            <a:ext cx="4114800" cy="365125"/>
          </a:xfrm>
          <a:prstGeom prst="rect">
            <a:avLst/>
          </a:prstGeom>
        </p:spPr>
        <p:txBody>
          <a:bodyPr vert="horz" lIns="91440" tIns="45720" rIns="91440" bIns="45720" rtlCol="0" anchor="ctr"/>
          <a:lstStyle>
            <a:lvl1pPr algn="l">
              <a:defRPr sz="900">
                <a:solidFill>
                  <a:schemeClr val="bg2"/>
                </a:solidFill>
              </a:defRPr>
            </a:lvl1pPr>
          </a:lstStyle>
          <a:p>
            <a:endParaRPr lang="en-US"/>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518677" y="209029"/>
            <a:ext cx="10835123" cy="1147968"/>
          </a:xfrm>
          <a:prstGeom prst="rect">
            <a:avLst/>
          </a:prstGeom>
        </p:spPr>
        <p:txBody>
          <a:bodyPr vert="horz" lIns="91440" tIns="45720" rIns="91440" bIns="0" rtlCol="0" anchor="b">
            <a:normAutofit/>
          </a:bodyPr>
          <a:lstStyle/>
          <a:p>
            <a:r>
              <a:rPr lang="en-US" noProof="0"/>
              <a:t>Click to edit Master title style</a:t>
            </a:r>
          </a:p>
        </p:txBody>
      </p:sp>
    </p:spTree>
    <p:extLst>
      <p:ext uri="{BB962C8B-B14F-4D97-AF65-F5344CB8AC3E}">
        <p14:creationId xmlns:p14="http://schemas.microsoft.com/office/powerpoint/2010/main" val="2566652446"/>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39" r:id="rId12"/>
    <p:sldLayoutId id="2147484140" r:id="rId13"/>
    <p:sldLayoutId id="2147484141" r:id="rId14"/>
    <p:sldLayoutId id="2147484142" r:id="rId15"/>
  </p:sldLayoutIdLst>
  <p:txStyles>
    <p:titleStyle>
      <a:lvl1pPr algn="l" defTabSz="685800" rtl="0" eaLnBrk="1" latinLnBrk="0" hangingPunct="1">
        <a:lnSpc>
          <a:spcPct val="90000"/>
        </a:lnSpc>
        <a:spcBef>
          <a:spcPct val="0"/>
        </a:spcBef>
        <a:buNone/>
        <a:defRPr lang="en-IN" sz="3300" b="1" kern="1200">
          <a:solidFill>
            <a:srgbClr val="25408F"/>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Clr>
          <a:srgbClr val="2E7A40"/>
        </a:buClr>
        <a:buFont typeface="Arial" panose="020B0604020202020204" pitchFamily="34" charset="0"/>
        <a:buChar char="•"/>
        <a:defRPr lang="en-US" sz="1800" kern="1200" dirty="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2E7A40"/>
        </a:buClr>
        <a:buFont typeface="Arial" panose="020B0604020202020204" pitchFamily="34" charset="0"/>
        <a:buChar char="•"/>
        <a:defRPr lang="en-US" sz="1500" kern="1200" dirty="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2E7A40"/>
        </a:buClr>
        <a:buFont typeface="Arial" panose="020B0604020202020204" pitchFamily="34" charset="0"/>
        <a:buChar char="•"/>
        <a:defRPr lang="en-US" sz="1350" kern="1200" dirty="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2E7A40"/>
        </a:buClr>
        <a:buFont typeface="Arial" panose="020B0604020202020204" pitchFamily="34" charset="0"/>
        <a:buChar char="•"/>
        <a:defRPr lang="en-US" sz="1200" kern="1200" dirty="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2E7A40"/>
        </a:buClr>
        <a:buFont typeface="Arial" panose="020B0604020202020204" pitchFamily="34" charset="0"/>
        <a:buChar char="•"/>
        <a:defRPr lang="en-IN" sz="120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51CF9-3250-AC8F-BB61-9D9BC9CB6748}"/>
              </a:ext>
            </a:extLst>
          </p:cNvPr>
          <p:cNvSpPr>
            <a:spLocks noGrp="1"/>
          </p:cNvSpPr>
          <p:nvPr>
            <p:ph type="title"/>
          </p:nvPr>
        </p:nvSpPr>
        <p:spPr>
          <a:xfrm>
            <a:off x="6343882" y="1258123"/>
            <a:ext cx="4431119" cy="2190137"/>
          </a:xfrm>
        </p:spPr>
        <p:txBody>
          <a:bodyPr>
            <a:normAutofit fontScale="90000"/>
          </a:bodyPr>
          <a:lstStyle/>
          <a:p>
            <a:pPr>
              <a:lnSpc>
                <a:spcPct val="100000"/>
              </a:lnSpc>
            </a:pPr>
            <a:r>
              <a:rPr lang="en-US" sz="3600" dirty="0">
                <a:solidFill>
                  <a:srgbClr val="002060"/>
                </a:solidFill>
                <a:latin typeface="Calibri"/>
                <a:cs typeface="Calibri"/>
              </a:rPr>
              <a:t>Applying California’s 2017 Refinery Safety Regulation, Section 5189.1, to Renewable Refineries. </a:t>
            </a:r>
            <a:endParaRPr lang="en-US" dirty="0">
              <a:solidFill>
                <a:srgbClr val="002060"/>
              </a:solidFill>
            </a:endParaRPr>
          </a:p>
        </p:txBody>
      </p:sp>
      <p:sp>
        <p:nvSpPr>
          <p:cNvPr id="3" name="Text Placeholder 2">
            <a:extLst>
              <a:ext uri="{FF2B5EF4-FFF2-40B4-BE49-F238E27FC236}">
                <a16:creationId xmlns:a16="http://schemas.microsoft.com/office/drawing/2014/main" id="{C95BC452-2CDA-B3C2-1743-5FE5E12CE21B}"/>
              </a:ext>
            </a:extLst>
          </p:cNvPr>
          <p:cNvSpPr>
            <a:spLocks noGrp="1"/>
          </p:cNvSpPr>
          <p:nvPr>
            <p:ph type="body" idx="1"/>
          </p:nvPr>
        </p:nvSpPr>
        <p:spPr>
          <a:xfrm>
            <a:off x="6349633" y="3774057"/>
            <a:ext cx="5156567" cy="2209800"/>
          </a:xfrm>
        </p:spPr>
        <p:txBody>
          <a:bodyPr>
            <a:normAutofit/>
          </a:bodyPr>
          <a:lstStyle/>
          <a:p>
            <a:pPr>
              <a:lnSpc>
                <a:spcPct val="120000"/>
              </a:lnSpc>
              <a:spcBef>
                <a:spcPts val="0"/>
              </a:spcBef>
            </a:pPr>
            <a:r>
              <a:rPr lang="en-US" b="1" dirty="0">
                <a:solidFill>
                  <a:srgbClr val="002060"/>
                </a:solidFill>
                <a:latin typeface="Verdana" panose="020B0604030504040204" pitchFamily="34" charset="0"/>
                <a:ea typeface="Verdana" panose="020B0604030504040204" pitchFamily="34" charset="0"/>
              </a:rPr>
              <a:t>Mike </a:t>
            </a:r>
            <a:r>
              <a:rPr lang="en-US" b="1" dirty="0" smtClean="0">
                <a:solidFill>
                  <a:srgbClr val="002060"/>
                </a:solidFill>
                <a:latin typeface="Verdana" panose="020B0604030504040204" pitchFamily="34" charset="0"/>
                <a:ea typeface="Verdana" panose="020B0604030504040204" pitchFamily="34" charset="0"/>
              </a:rPr>
              <a:t>Wilson</a:t>
            </a:r>
          </a:p>
          <a:p>
            <a:pPr>
              <a:lnSpc>
                <a:spcPct val="120000"/>
              </a:lnSpc>
              <a:spcBef>
                <a:spcPts val="0"/>
              </a:spcBef>
            </a:pPr>
            <a:r>
              <a:rPr lang="en-US" b="1" dirty="0" smtClean="0">
                <a:solidFill>
                  <a:srgbClr val="002060"/>
                </a:solidFill>
                <a:latin typeface="Verdana" panose="020B0604030504040204" pitchFamily="34" charset="0"/>
                <a:ea typeface="Verdana" panose="020B0604030504040204" pitchFamily="34" charset="0"/>
              </a:rPr>
              <a:t>Senior Safety Engineer</a:t>
            </a:r>
          </a:p>
          <a:p>
            <a:pPr>
              <a:lnSpc>
                <a:spcPct val="120000"/>
              </a:lnSpc>
              <a:spcBef>
                <a:spcPts val="0"/>
              </a:spcBef>
            </a:pPr>
            <a:endParaRPr lang="en-US" b="1" dirty="0">
              <a:solidFill>
                <a:srgbClr val="002060"/>
              </a:solidFill>
              <a:latin typeface="Verdana" panose="020B0604030504040204" pitchFamily="34" charset="0"/>
              <a:ea typeface="Verdana" panose="020B0604030504040204" pitchFamily="34" charset="0"/>
            </a:endParaRPr>
          </a:p>
          <a:p>
            <a:pPr>
              <a:lnSpc>
                <a:spcPct val="120000"/>
              </a:lnSpc>
              <a:spcBef>
                <a:spcPts val="0"/>
              </a:spcBef>
            </a:pPr>
            <a:r>
              <a:rPr lang="en-US" b="1" dirty="0" smtClean="0">
                <a:solidFill>
                  <a:srgbClr val="002060"/>
                </a:solidFill>
                <a:latin typeface="Verdana" panose="020B0604030504040204" pitchFamily="34" charset="0"/>
                <a:ea typeface="Verdana" panose="020B0604030504040204" pitchFamily="34" charset="0"/>
              </a:rPr>
              <a:t>Cal/OSHA Research and Standards</a:t>
            </a:r>
            <a:endParaRPr lang="en-US" b="1" dirty="0">
              <a:solidFill>
                <a:srgbClr val="002060"/>
              </a:solidFill>
              <a:latin typeface="Verdana" panose="020B0604030504040204" pitchFamily="34" charset="0"/>
              <a:ea typeface="Verdana" panose="020B0604030504040204" pitchFamily="34" charset="0"/>
            </a:endParaRPr>
          </a:p>
          <a:p>
            <a:pPr>
              <a:lnSpc>
                <a:spcPct val="120000"/>
              </a:lnSpc>
              <a:spcBef>
                <a:spcPts val="0"/>
              </a:spcBef>
            </a:pPr>
            <a:r>
              <a:rPr lang="en-US" b="1" dirty="0">
                <a:solidFill>
                  <a:srgbClr val="002060"/>
                </a:solidFill>
                <a:latin typeface="Verdana" panose="020B0604030504040204" pitchFamily="34" charset="0"/>
                <a:ea typeface="Verdana" panose="020B0604030504040204" pitchFamily="34" charset="0"/>
              </a:rPr>
              <a:t>mwilson@dir.ca.gov</a:t>
            </a:r>
          </a:p>
          <a:p>
            <a:pPr>
              <a:lnSpc>
                <a:spcPct val="120000"/>
              </a:lnSpc>
              <a:spcBef>
                <a:spcPts val="0"/>
              </a:spcBef>
            </a:pPr>
            <a:endParaRPr lang="en-US" sz="1350" b="1" dirty="0">
              <a:solidFill>
                <a:srgbClr val="0070C0"/>
              </a:solidFill>
              <a:latin typeface="Verdana" panose="020B0604030504040204" pitchFamily="34" charset="0"/>
              <a:ea typeface="Verdana" panose="020B0604030504040204" pitchFamily="34" charset="0"/>
            </a:endParaRPr>
          </a:p>
          <a:p>
            <a:pPr>
              <a:lnSpc>
                <a:spcPct val="120000"/>
              </a:lnSpc>
              <a:spcBef>
                <a:spcPts val="0"/>
              </a:spcBef>
            </a:pPr>
            <a:endParaRPr lang="en-US" sz="1350" b="1" dirty="0">
              <a:solidFill>
                <a:srgbClr val="0070C0"/>
              </a:solidFill>
              <a:latin typeface="Verdana" panose="020B0604030504040204" pitchFamily="34" charset="0"/>
              <a:ea typeface="Verdana" panose="020B0604030504040204" pitchFamily="34" charset="0"/>
            </a:endParaRPr>
          </a:p>
          <a:p>
            <a:pPr>
              <a:lnSpc>
                <a:spcPct val="120000"/>
              </a:lnSpc>
              <a:spcBef>
                <a:spcPts val="0"/>
              </a:spcBef>
            </a:pPr>
            <a:endParaRPr lang="en-US" sz="1350" b="1" dirty="0">
              <a:solidFill>
                <a:srgbClr val="0070C0"/>
              </a:solidFill>
              <a:latin typeface="Verdana" panose="020B0604030504040204" pitchFamily="34" charset="0"/>
              <a:ea typeface="Verdana" panose="020B0604030504040204" pitchFamily="34" charset="0"/>
            </a:endParaRPr>
          </a:p>
          <a:p>
            <a:pPr>
              <a:lnSpc>
                <a:spcPct val="120000"/>
              </a:lnSpc>
              <a:spcBef>
                <a:spcPts val="0"/>
              </a:spcBef>
            </a:pPr>
            <a:endParaRPr lang="en-US" sz="1050" dirty="0">
              <a:solidFill>
                <a:srgbClr val="0070C0"/>
              </a:solidFill>
              <a:latin typeface="Verdana" panose="020B0604030504040204" pitchFamily="34" charset="0"/>
              <a:ea typeface="Verdana" panose="020B0604030504040204" pitchFamily="34" charset="0"/>
            </a:endParaRPr>
          </a:p>
        </p:txBody>
      </p:sp>
      <p:pic>
        <p:nvPicPr>
          <p:cNvPr id="5" name="Picture 4">
            <a:extLst>
              <a:ext uri="{FF2B5EF4-FFF2-40B4-BE49-F238E27FC236}">
                <a16:creationId xmlns:a16="http://schemas.microsoft.com/office/drawing/2014/main" id="{364EBEEA-3EC5-D075-6F56-CEBF36EC4BFD}"/>
              </a:ext>
            </a:extLst>
          </p:cNvPr>
          <p:cNvPicPr>
            <a:picLocks noChangeAspect="1"/>
          </p:cNvPicPr>
          <p:nvPr/>
        </p:nvPicPr>
        <p:blipFill>
          <a:blip r:embed="rId3"/>
          <a:stretch>
            <a:fillRect/>
          </a:stretch>
        </p:blipFill>
        <p:spPr>
          <a:xfrm>
            <a:off x="10775002" y="6149501"/>
            <a:ext cx="1416998" cy="708499"/>
          </a:xfrm>
          <a:prstGeom prst="rect">
            <a:avLst/>
          </a:prstGeom>
        </p:spPr>
      </p:pic>
      <p:sp>
        <p:nvSpPr>
          <p:cNvPr id="6" name="Rectangle 2"/>
          <p:cNvSpPr>
            <a:spLocks noChangeArrowheads="1"/>
          </p:cNvSpPr>
          <p:nvPr/>
        </p:nvSpPr>
        <p:spPr bwMode="auto">
          <a:xfrm>
            <a:off x="5772099" y="5508196"/>
            <a:ext cx="4711801" cy="951321"/>
          </a:xfrm>
          <a:prstGeom prst="rect">
            <a:avLst/>
          </a:prstGeom>
          <a:noFill/>
          <a:ln>
            <a:solidFill>
              <a:schemeClr val="tx1">
                <a:lumMod val="10000"/>
              </a:schemeClr>
            </a:solidFill>
          </a:ln>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dirty="0" smtClean="0">
                <a:solidFill>
                  <a:srgbClr val="202020"/>
                </a:solidFill>
                <a:latin typeface="Calibri" panose="020F0502020204030204" pitchFamily="34" charset="0"/>
              </a:rPr>
              <a:t>The views expressed in this presentation do not necessarily reflect those of Cal/OSHA, DIR or the Labor and Workforce Development Agency.  </a:t>
            </a:r>
            <a:endParaRPr lang="en-US" altLang="en-US" sz="1800" dirty="0">
              <a:solidFill>
                <a:srgbClr val="202020"/>
              </a:solidFill>
              <a:latin typeface="Calibri" panose="020F0502020204030204" pitchFamily="34" charset="0"/>
            </a:endParaRPr>
          </a:p>
        </p:txBody>
      </p:sp>
    </p:spTree>
    <p:extLst>
      <p:ext uri="{BB962C8B-B14F-4D97-AF65-F5344CB8AC3E}">
        <p14:creationId xmlns:p14="http://schemas.microsoft.com/office/powerpoint/2010/main" val="29407458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3800" y="426177"/>
            <a:ext cx="4252104" cy="5262979"/>
          </a:xfrm>
          <a:prstGeom prst="rect">
            <a:avLst/>
          </a:prstGeom>
          <a:noFill/>
        </p:spPr>
        <p:txBody>
          <a:bodyPr wrap="square" rtlCol="0">
            <a:spAutoFit/>
          </a:bodyPr>
          <a:lstStyle/>
          <a:p>
            <a:r>
              <a:rPr lang="en-US" sz="2800" dirty="0" smtClean="0">
                <a:solidFill>
                  <a:srgbClr val="FFFFFF"/>
                </a:solidFill>
                <a:latin typeface="Calibri" panose="020F0502020204030204" pitchFamily="34" charset="0"/>
                <a:cs typeface="Calibri" panose="020F0502020204030204" pitchFamily="34" charset="0"/>
              </a:rPr>
              <a:t>In response to Governor Newsom’s Executive </a:t>
            </a:r>
            <a:r>
              <a:rPr lang="en-US" sz="2800" dirty="0">
                <a:solidFill>
                  <a:srgbClr val="FFFFFF"/>
                </a:solidFill>
                <a:latin typeface="Calibri" panose="020F0502020204030204" pitchFamily="34" charset="0"/>
                <a:cs typeface="Calibri" panose="020F0502020204030204" pitchFamily="34" charset="0"/>
              </a:rPr>
              <a:t>Order </a:t>
            </a:r>
            <a:r>
              <a:rPr lang="en-US" sz="2800" dirty="0" smtClean="0">
                <a:solidFill>
                  <a:srgbClr val="FFFFFF"/>
                </a:solidFill>
                <a:latin typeface="Calibri" panose="020F0502020204030204" pitchFamily="34" charset="0"/>
                <a:cs typeface="Calibri" panose="020F0502020204030204" pitchFamily="34" charset="0"/>
              </a:rPr>
              <a:t>N-79-20 </a:t>
            </a:r>
            <a:r>
              <a:rPr lang="en-US" sz="2800" dirty="0">
                <a:solidFill>
                  <a:srgbClr val="FFFFFF"/>
                </a:solidFill>
                <a:latin typeface="Calibri" panose="020F0502020204030204" pitchFamily="34" charset="0"/>
                <a:cs typeface="Calibri" panose="020F0502020204030204" pitchFamily="34" charset="0"/>
              </a:rPr>
              <a:t>(</a:t>
            </a:r>
            <a:r>
              <a:rPr lang="en-US" sz="2800" dirty="0" smtClean="0">
                <a:solidFill>
                  <a:srgbClr val="FFFFFF"/>
                </a:solidFill>
                <a:latin typeface="Calibri" panose="020F0502020204030204" pitchFamily="34" charset="0"/>
                <a:cs typeface="Calibri" panose="020F0502020204030204" pitchFamily="34" charset="0"/>
              </a:rPr>
              <a:t>Sept 2020), the production </a:t>
            </a:r>
            <a:r>
              <a:rPr lang="en-US" sz="2800" dirty="0">
                <a:solidFill>
                  <a:srgbClr val="FFFFFF"/>
                </a:solidFill>
                <a:latin typeface="Calibri" panose="020F0502020204030204" pitchFamily="34" charset="0"/>
                <a:cs typeface="Calibri" panose="020F0502020204030204" pitchFamily="34" charset="0"/>
              </a:rPr>
              <a:t>of fuels formulated from renewable </a:t>
            </a:r>
            <a:r>
              <a:rPr lang="en-US" sz="2800" dirty="0" err="1">
                <a:solidFill>
                  <a:srgbClr val="FFFFFF"/>
                </a:solidFill>
                <a:latin typeface="Calibri" panose="020F0502020204030204" pitchFamily="34" charset="0"/>
                <a:cs typeface="Calibri" panose="020F0502020204030204" pitchFamily="34" charset="0"/>
              </a:rPr>
              <a:t>feedstocks</a:t>
            </a:r>
            <a:r>
              <a:rPr lang="en-US" sz="2800" dirty="0">
                <a:solidFill>
                  <a:srgbClr val="FFFFFF"/>
                </a:solidFill>
                <a:latin typeface="Calibri" panose="020F0502020204030204" pitchFamily="34" charset="0"/>
                <a:cs typeface="Calibri" panose="020F0502020204030204" pitchFamily="34" charset="0"/>
              </a:rPr>
              <a:t> </a:t>
            </a:r>
            <a:r>
              <a:rPr lang="en-US" sz="2800" dirty="0" smtClean="0">
                <a:solidFill>
                  <a:srgbClr val="FFFFFF"/>
                </a:solidFill>
                <a:latin typeface="Calibri" panose="020F0502020204030204" pitchFamily="34" charset="0"/>
                <a:cs typeface="Calibri" panose="020F0502020204030204" pitchFamily="34" charset="0"/>
              </a:rPr>
              <a:t>(e.g. </a:t>
            </a:r>
            <a:r>
              <a:rPr lang="en-US" sz="2800"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animal tallow, cooking fats, corn and soybean oil) </a:t>
            </a:r>
            <a:r>
              <a:rPr lang="en-US" sz="2800" dirty="0" smtClean="0">
                <a:solidFill>
                  <a:srgbClr val="FFFFFF"/>
                </a:solidFill>
                <a:latin typeface="Calibri" panose="020F0502020204030204" pitchFamily="34" charset="0"/>
                <a:cs typeface="Calibri" panose="020F0502020204030204" pitchFamily="34" charset="0"/>
              </a:rPr>
              <a:t>is </a:t>
            </a:r>
            <a:r>
              <a:rPr lang="en-US" sz="2800" dirty="0">
                <a:solidFill>
                  <a:srgbClr val="FFFFFF"/>
                </a:solidFill>
                <a:latin typeface="Calibri" panose="020F0502020204030204" pitchFamily="34" charset="0"/>
                <a:cs typeface="Calibri" panose="020F0502020204030204" pitchFamily="34" charset="0"/>
              </a:rPr>
              <a:t>growing in California and is expected to become an increasing part of the state’s transportation fuels </a:t>
            </a:r>
            <a:r>
              <a:rPr lang="en-US" sz="2800" dirty="0" smtClean="0">
                <a:solidFill>
                  <a:srgbClr val="FFFFFF"/>
                </a:solidFill>
                <a:latin typeface="Calibri" panose="020F0502020204030204" pitchFamily="34" charset="0"/>
                <a:cs typeface="Calibri" panose="020F0502020204030204" pitchFamily="34" charset="0"/>
              </a:rPr>
              <a:t>market. </a:t>
            </a:r>
            <a:endParaRPr lang="en-US" sz="2800" dirty="0">
              <a:solidFill>
                <a:srgbClr val="FFFFFF"/>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381000" y="411496"/>
            <a:ext cx="6725552" cy="5334000"/>
          </a:xfrm>
          <a:prstGeom prst="rect">
            <a:avLst/>
          </a:prstGeom>
        </p:spPr>
      </p:pic>
    </p:spTree>
    <p:extLst>
      <p:ext uri="{BB962C8B-B14F-4D97-AF65-F5344CB8AC3E}">
        <p14:creationId xmlns:p14="http://schemas.microsoft.com/office/powerpoint/2010/main" val="3980458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19600" y="1752600"/>
            <a:ext cx="6477000" cy="3970318"/>
          </a:xfrm>
          <a:prstGeom prst="rect">
            <a:avLst/>
          </a:prstGeom>
        </p:spPr>
        <p:txBody>
          <a:bodyPr wrap="square">
            <a:spAutoFit/>
          </a:bodyPr>
          <a:lstStyle/>
          <a:p>
            <a:r>
              <a:rPr lang="en-US" sz="2800" dirty="0" smtClean="0">
                <a:solidFill>
                  <a:srgbClr val="FFFFFF"/>
                </a:solidFill>
                <a:latin typeface="Calibri" panose="020F0502020204030204" pitchFamily="34" charset="0"/>
                <a:cs typeface="Calibri" panose="020F0502020204030204" pitchFamily="34" charset="0"/>
              </a:rPr>
              <a:t>“The </a:t>
            </a:r>
            <a:r>
              <a:rPr lang="en-US" sz="2800" dirty="0">
                <a:solidFill>
                  <a:srgbClr val="FFFFFF"/>
                </a:solidFill>
                <a:latin typeface="Calibri" panose="020F0502020204030204" pitchFamily="34" charset="0"/>
                <a:cs typeface="Calibri" panose="020F0502020204030204" pitchFamily="34" charset="0"/>
              </a:rPr>
              <a:t>processing activities under the proposed Project would be similar to activities that are currently being conducted at the Refinery with the primary change being a change in feedstock from fossil fuels (crude oil) to renewable sources (rendered fats and vegetable oils) for a transition from fossil fuel petroleum refining into a renewable fuels facility</a:t>
            </a:r>
            <a:r>
              <a:rPr lang="en-US" sz="2800" dirty="0" smtClean="0">
                <a:solidFill>
                  <a:srgbClr val="FFFFFF"/>
                </a:solidFill>
                <a:latin typeface="Calibri" panose="020F0502020204030204" pitchFamily="34" charset="0"/>
                <a:cs typeface="Calibri" panose="020F0502020204030204" pitchFamily="34" charset="0"/>
              </a:rPr>
              <a:t>.”</a:t>
            </a:r>
            <a:endParaRPr lang="en-US" sz="2800" dirty="0">
              <a:solidFill>
                <a:srgbClr val="FFFFFF"/>
              </a:solidFill>
              <a:latin typeface="Calibri" panose="020F0502020204030204" pitchFamily="34" charset="0"/>
              <a:cs typeface="Calibri" panose="020F0502020204030204" pitchFamily="34" charset="0"/>
            </a:endParaRPr>
          </a:p>
        </p:txBody>
      </p:sp>
      <p:sp>
        <p:nvSpPr>
          <p:cNvPr id="6" name="Rectangle 5"/>
          <p:cNvSpPr/>
          <p:nvPr/>
        </p:nvSpPr>
        <p:spPr>
          <a:xfrm>
            <a:off x="4452668" y="381000"/>
            <a:ext cx="7086600" cy="993926"/>
          </a:xfrm>
          <a:prstGeom prst="rect">
            <a:avLst/>
          </a:prstGeom>
        </p:spPr>
        <p:txBody>
          <a:bodyPr wrap="square">
            <a:spAutoFit/>
          </a:bodyPr>
          <a:lstStyle/>
          <a:p>
            <a:pPr>
              <a:lnSpc>
                <a:spcPct val="107000"/>
              </a:lnSpc>
              <a:spcBef>
                <a:spcPts val="0"/>
              </a:spcBef>
              <a:spcAft>
                <a:spcPts val="800"/>
              </a:spcAft>
            </a:pPr>
            <a:r>
              <a:rPr lang="en-US" sz="2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Martinez Refinery Renewable Fuels Project, Final Environmental Impact Report, 2022. </a:t>
            </a:r>
          </a:p>
        </p:txBody>
      </p:sp>
      <p:pic>
        <p:nvPicPr>
          <p:cNvPr id="7" name="Picture 6"/>
          <p:cNvPicPr>
            <a:picLocks noChangeAspect="1"/>
          </p:cNvPicPr>
          <p:nvPr/>
        </p:nvPicPr>
        <p:blipFill>
          <a:blip r:embed="rId2"/>
          <a:stretch>
            <a:fillRect/>
          </a:stretch>
        </p:blipFill>
        <p:spPr>
          <a:xfrm>
            <a:off x="457200" y="533400"/>
            <a:ext cx="3189069" cy="3886200"/>
          </a:xfrm>
          <a:prstGeom prst="rect">
            <a:avLst/>
          </a:prstGeom>
        </p:spPr>
      </p:pic>
    </p:spTree>
    <p:extLst>
      <p:ext uri="{BB962C8B-B14F-4D97-AF65-F5344CB8AC3E}">
        <p14:creationId xmlns:p14="http://schemas.microsoft.com/office/powerpoint/2010/main" val="11413408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62400" y="304800"/>
            <a:ext cx="7696200" cy="4381008"/>
          </a:xfrm>
          <a:prstGeom prst="rect">
            <a:avLst/>
          </a:prstGeom>
        </p:spPr>
        <p:txBody>
          <a:bodyPr wrap="square">
            <a:spAutoFit/>
          </a:bodyPr>
          <a:lstStyle/>
          <a:p>
            <a:pPr>
              <a:lnSpc>
                <a:spcPct val="107000"/>
              </a:lnSpc>
              <a:spcBef>
                <a:spcPts val="0"/>
              </a:spcBef>
              <a:spcAft>
                <a:spcPts val="800"/>
              </a:spcAft>
            </a:pPr>
            <a:r>
              <a:rPr lang="en-US" sz="3200" dirty="0">
                <a:solidFill>
                  <a:srgbClr val="FFFFFF"/>
                </a:solidFill>
                <a:latin typeface="Calibri" panose="020F0502020204030204" pitchFamily="34" charset="0"/>
                <a:ea typeface="Calibri" panose="020F0502020204030204" pitchFamily="34" charset="0"/>
                <a:cs typeface="Times New Roman" panose="02020603050405020304" pitchFamily="18" charset="0"/>
              </a:rPr>
              <a:t>Martinez </a:t>
            </a:r>
            <a:r>
              <a:rPr lang="en-US" sz="3200"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Refinery Renewable </a:t>
            </a:r>
            <a:r>
              <a:rPr lang="en-US" sz="3200" dirty="0">
                <a:solidFill>
                  <a:srgbClr val="FFFFFF"/>
                </a:solidFill>
                <a:latin typeface="Calibri" panose="020F0502020204030204" pitchFamily="34" charset="0"/>
                <a:ea typeface="Calibri" panose="020F0502020204030204" pitchFamily="34" charset="0"/>
                <a:cs typeface="Times New Roman" panose="02020603050405020304" pitchFamily="18" charset="0"/>
              </a:rPr>
              <a:t>Fuels </a:t>
            </a:r>
            <a:r>
              <a:rPr lang="en-US" sz="3200"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Project, Final Environmental Impact Report, 2022. </a:t>
            </a:r>
          </a:p>
          <a:p>
            <a:pPr>
              <a:lnSpc>
                <a:spcPct val="107000"/>
              </a:lnSpc>
              <a:spcBef>
                <a:spcPts val="0"/>
              </a:spcBef>
              <a:spcAft>
                <a:spcPts val="800"/>
              </a:spcAft>
            </a:pPr>
            <a:endParaRPr lang="en-US" sz="16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800"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“Explosion and </a:t>
            </a:r>
            <a:r>
              <a:rPr lang="en-US" sz="2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fire risks could increase because byproducts of refining the new feeds pose new </a:t>
            </a:r>
            <a:r>
              <a:rPr lang="en-US" sz="2800"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equipment damage </a:t>
            </a:r>
            <a:r>
              <a:rPr lang="en-US" sz="2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hazards, and the extra hydrogen reacted with HEFA feeds would increase the </a:t>
            </a:r>
            <a:r>
              <a:rPr lang="en-US" sz="2800"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frequency and </a:t>
            </a:r>
            <a:r>
              <a:rPr lang="en-US" sz="2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magnitude of dangerous runaway reactions in high-pressure HEFA reactors</a:t>
            </a:r>
            <a:r>
              <a:rPr lang="en-US" sz="2800"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 </a:t>
            </a:r>
            <a:endParaRPr lang="en-US" sz="28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3962400" y="4917671"/>
            <a:ext cx="7315200" cy="954107"/>
          </a:xfrm>
          <a:prstGeom prst="rect">
            <a:avLst/>
          </a:prstGeom>
          <a:noFill/>
        </p:spPr>
        <p:txBody>
          <a:bodyPr wrap="square" rtlCol="0">
            <a:spAutoFit/>
          </a:bodyPr>
          <a:lstStyle/>
          <a:p>
            <a:r>
              <a:rPr lang="en-US" sz="2800" dirty="0" smtClean="0">
                <a:solidFill>
                  <a:srgbClr val="FFFFFF"/>
                </a:solidFill>
                <a:latin typeface="Calibri" panose="020F0502020204030204" pitchFamily="34" charset="0"/>
                <a:cs typeface="Calibri" panose="020F0502020204030204" pitchFamily="34" charset="0"/>
              </a:rPr>
              <a:t>“Even </a:t>
            </a:r>
            <a:r>
              <a:rPr lang="en-US" sz="2800" dirty="0">
                <a:solidFill>
                  <a:srgbClr val="FFFFFF"/>
                </a:solidFill>
                <a:latin typeface="Calibri" panose="020F0502020204030204" pitchFamily="34" charset="0"/>
                <a:cs typeface="Calibri" panose="020F0502020204030204" pitchFamily="34" charset="0"/>
              </a:rPr>
              <a:t>with safeguards in place, recurrent catastrophic explosions and fires can </a:t>
            </a:r>
            <a:r>
              <a:rPr lang="en-US" sz="2800" dirty="0" smtClean="0">
                <a:solidFill>
                  <a:srgbClr val="FFFFFF"/>
                </a:solidFill>
                <a:latin typeface="Calibri" panose="020F0502020204030204" pitchFamily="34" charset="0"/>
                <a:cs typeface="Calibri" panose="020F0502020204030204" pitchFamily="34" charset="0"/>
              </a:rPr>
              <a:t>occur.” </a:t>
            </a:r>
            <a:endParaRPr lang="en-US" sz="2800" dirty="0">
              <a:solidFill>
                <a:srgbClr val="FFFFFF"/>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457200" y="533400"/>
            <a:ext cx="3189069" cy="3886200"/>
          </a:xfrm>
          <a:prstGeom prst="rect">
            <a:avLst/>
          </a:prstGeom>
        </p:spPr>
      </p:pic>
      <p:sp>
        <p:nvSpPr>
          <p:cNvPr id="7" name="TextBox 6"/>
          <p:cNvSpPr txBox="1"/>
          <p:nvPr/>
        </p:nvSpPr>
        <p:spPr>
          <a:xfrm>
            <a:off x="2430492" y="6324600"/>
            <a:ext cx="9982200" cy="338554"/>
          </a:xfrm>
          <a:prstGeom prst="rect">
            <a:avLst/>
          </a:prstGeom>
          <a:noFill/>
        </p:spPr>
        <p:txBody>
          <a:bodyPr wrap="square" rtlCol="0">
            <a:spAutoFit/>
          </a:bodyPr>
          <a:lstStyle/>
          <a:p>
            <a:r>
              <a:rPr lang="en-US" sz="1600" dirty="0">
                <a:solidFill>
                  <a:srgbClr val="FFFFFF"/>
                </a:solidFill>
                <a:latin typeface="Calibri" panose="020F0502020204030204" pitchFamily="34" charset="0"/>
                <a:cs typeface="Calibri" panose="020F0502020204030204" pitchFamily="34" charset="0"/>
              </a:rPr>
              <a:t>https://www.contracosta.ca.gov/DocumentCenter/View/74460/Martinez-Refinery-Renewable-Fuels-Project-FEIR</a:t>
            </a:r>
          </a:p>
        </p:txBody>
      </p:sp>
    </p:spTree>
    <p:extLst>
      <p:ext uri="{BB962C8B-B14F-4D97-AF65-F5344CB8AC3E}">
        <p14:creationId xmlns:p14="http://schemas.microsoft.com/office/powerpoint/2010/main" val="27004064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5800" y="389930"/>
            <a:ext cx="3422355" cy="4419599"/>
          </a:xfrm>
          <a:prstGeom prst="rect">
            <a:avLst/>
          </a:prstGeom>
        </p:spPr>
      </p:pic>
      <p:sp>
        <p:nvSpPr>
          <p:cNvPr id="6" name="Rectangle 5"/>
          <p:cNvSpPr/>
          <p:nvPr/>
        </p:nvSpPr>
        <p:spPr>
          <a:xfrm>
            <a:off x="4796287" y="4267200"/>
            <a:ext cx="6481313" cy="2092881"/>
          </a:xfrm>
          <a:prstGeom prst="rect">
            <a:avLst/>
          </a:prstGeom>
        </p:spPr>
        <p:txBody>
          <a:bodyPr wrap="square">
            <a:spAutoFit/>
          </a:bodyPr>
          <a:lstStyle/>
          <a:p>
            <a:r>
              <a:rPr lang="en-US" sz="2600" dirty="0" smtClean="0">
                <a:solidFill>
                  <a:srgbClr val="FFFFFF"/>
                </a:solidFill>
                <a:latin typeface="Calibri" panose="020F0502020204030204" pitchFamily="34" charset="0"/>
                <a:cs typeface="Calibri" panose="020F0502020204030204" pitchFamily="34" charset="0"/>
              </a:rPr>
              <a:t>“When </a:t>
            </a:r>
            <a:r>
              <a:rPr lang="en-US" sz="2600" dirty="0">
                <a:solidFill>
                  <a:srgbClr val="FFFFFF"/>
                </a:solidFill>
                <a:latin typeface="Calibri" panose="020F0502020204030204" pitchFamily="34" charset="0"/>
                <a:cs typeface="Calibri" panose="020F0502020204030204" pitchFamily="34" charset="0"/>
              </a:rPr>
              <a:t>refineries convert from petroleum to renewable fuel production, it is important that they continue to be covered by the PSM and </a:t>
            </a:r>
            <a:r>
              <a:rPr lang="en-US" sz="2600" dirty="0" err="1">
                <a:solidFill>
                  <a:srgbClr val="FFFFFF"/>
                </a:solidFill>
                <a:latin typeface="Calibri" panose="020F0502020204030204" pitchFamily="34" charset="0"/>
                <a:cs typeface="Calibri" panose="020F0502020204030204" pitchFamily="34" charset="0"/>
              </a:rPr>
              <a:t>CalARP</a:t>
            </a:r>
            <a:r>
              <a:rPr lang="en-US" sz="2600" dirty="0">
                <a:solidFill>
                  <a:srgbClr val="FFFFFF"/>
                </a:solidFill>
                <a:latin typeface="Calibri" panose="020F0502020204030204" pitchFamily="34" charset="0"/>
                <a:cs typeface="Calibri" panose="020F0502020204030204" pitchFamily="34" charset="0"/>
              </a:rPr>
              <a:t> regulations because the fuels they produce will continue to be flammable</a:t>
            </a:r>
            <a:r>
              <a:rPr lang="en-US" sz="2600" dirty="0" smtClean="0">
                <a:solidFill>
                  <a:srgbClr val="FFFFFF"/>
                </a:solidFill>
                <a:latin typeface="Calibri" panose="020F0502020204030204" pitchFamily="34" charset="0"/>
                <a:cs typeface="Calibri" panose="020F0502020204030204" pitchFamily="34" charset="0"/>
              </a:rPr>
              <a:t>.”</a:t>
            </a:r>
            <a:endParaRPr lang="en-US" sz="2600" dirty="0">
              <a:solidFill>
                <a:srgbClr val="FFFFFF"/>
              </a:solidFill>
              <a:latin typeface="Calibri" panose="020F0502020204030204" pitchFamily="34" charset="0"/>
              <a:cs typeface="Calibri" panose="020F0502020204030204" pitchFamily="34" charset="0"/>
            </a:endParaRPr>
          </a:p>
        </p:txBody>
      </p:sp>
      <p:sp>
        <p:nvSpPr>
          <p:cNvPr id="7" name="TextBox 6"/>
          <p:cNvSpPr txBox="1"/>
          <p:nvPr/>
        </p:nvSpPr>
        <p:spPr>
          <a:xfrm>
            <a:off x="4790536" y="1143625"/>
            <a:ext cx="6781800" cy="2893100"/>
          </a:xfrm>
          <a:prstGeom prst="rect">
            <a:avLst/>
          </a:prstGeom>
          <a:noFill/>
        </p:spPr>
        <p:txBody>
          <a:bodyPr wrap="square" rtlCol="0">
            <a:spAutoFit/>
          </a:bodyPr>
          <a:lstStyle/>
          <a:p>
            <a:r>
              <a:rPr lang="en-US" sz="2600" dirty="0" smtClean="0">
                <a:solidFill>
                  <a:srgbClr val="FFFFFF"/>
                </a:solidFill>
                <a:latin typeface="Calibri" panose="020F0502020204030204" pitchFamily="34" charset="0"/>
                <a:cs typeface="Calibri" panose="020F0502020204030204" pitchFamily="34" charset="0"/>
              </a:rPr>
              <a:t>“The </a:t>
            </a:r>
            <a:r>
              <a:rPr lang="en-US" sz="2600" dirty="0">
                <a:solidFill>
                  <a:srgbClr val="FFFFFF"/>
                </a:solidFill>
                <a:latin typeface="Calibri" panose="020F0502020204030204" pitchFamily="34" charset="0"/>
                <a:cs typeface="Calibri" panose="020F0502020204030204" pitchFamily="34" charset="0"/>
              </a:rPr>
              <a:t>PSM and </a:t>
            </a:r>
            <a:r>
              <a:rPr lang="en-US" sz="2600" dirty="0" err="1">
                <a:solidFill>
                  <a:srgbClr val="FFFFFF"/>
                </a:solidFill>
                <a:latin typeface="Calibri" panose="020F0502020204030204" pitchFamily="34" charset="0"/>
                <a:cs typeface="Calibri" panose="020F0502020204030204" pitchFamily="34" charset="0"/>
              </a:rPr>
              <a:t>CalARP</a:t>
            </a:r>
            <a:r>
              <a:rPr lang="en-US" sz="2600" dirty="0">
                <a:solidFill>
                  <a:srgbClr val="FFFFFF"/>
                </a:solidFill>
                <a:latin typeface="Calibri" panose="020F0502020204030204" pitchFamily="34" charset="0"/>
                <a:cs typeface="Calibri" panose="020F0502020204030204" pitchFamily="34" charset="0"/>
              </a:rPr>
              <a:t> refinery regulations established a common framework for managers to invest in process safety and build their PSM programs over time, and they improved agency cooperation among </a:t>
            </a:r>
            <a:r>
              <a:rPr lang="en-US" sz="2600" dirty="0" err="1">
                <a:solidFill>
                  <a:srgbClr val="FFFFFF"/>
                </a:solidFill>
                <a:latin typeface="Calibri" panose="020F0502020204030204" pitchFamily="34" charset="0"/>
                <a:cs typeface="Calibri" panose="020F0502020204030204" pitchFamily="34" charset="0"/>
              </a:rPr>
              <a:t>CalEPA</a:t>
            </a:r>
            <a:r>
              <a:rPr lang="en-US" sz="2600" dirty="0">
                <a:solidFill>
                  <a:srgbClr val="FFFFFF"/>
                </a:solidFill>
                <a:latin typeface="Calibri" panose="020F0502020204030204" pitchFamily="34" charset="0"/>
                <a:cs typeface="Calibri" panose="020F0502020204030204" pitchFamily="34" charset="0"/>
              </a:rPr>
              <a:t>, </a:t>
            </a:r>
            <a:r>
              <a:rPr lang="en-US" sz="2600" dirty="0" err="1">
                <a:solidFill>
                  <a:srgbClr val="FFFFFF"/>
                </a:solidFill>
                <a:latin typeface="Calibri" panose="020F0502020204030204" pitchFamily="34" charset="0"/>
                <a:cs typeface="Calibri" panose="020F0502020204030204" pitchFamily="34" charset="0"/>
              </a:rPr>
              <a:t>CalOSHA</a:t>
            </a:r>
            <a:r>
              <a:rPr lang="en-US" sz="2600" dirty="0">
                <a:solidFill>
                  <a:srgbClr val="FFFFFF"/>
                </a:solidFill>
                <a:latin typeface="Calibri" panose="020F0502020204030204" pitchFamily="34" charset="0"/>
                <a:cs typeface="Calibri" panose="020F0502020204030204" pitchFamily="34" charset="0"/>
              </a:rPr>
              <a:t>, local CUPAs and U.S. EPA in training, inspections, and enforcement</a:t>
            </a:r>
            <a:r>
              <a:rPr lang="en-US" sz="2600" dirty="0" smtClean="0">
                <a:solidFill>
                  <a:srgbClr val="FFFFFF"/>
                </a:solidFill>
                <a:latin typeface="Calibri" panose="020F0502020204030204" pitchFamily="34" charset="0"/>
                <a:cs typeface="Calibri" panose="020F0502020204030204" pitchFamily="34" charset="0"/>
              </a:rPr>
              <a:t>.”</a:t>
            </a:r>
            <a:endParaRPr lang="en-US" sz="2600" dirty="0">
              <a:solidFill>
                <a:srgbClr val="FFFFFF"/>
              </a:solidFill>
              <a:latin typeface="Calibri" panose="020F0502020204030204" pitchFamily="34" charset="0"/>
              <a:cs typeface="Calibri" panose="020F0502020204030204" pitchFamily="34" charset="0"/>
            </a:endParaRPr>
          </a:p>
        </p:txBody>
      </p:sp>
      <p:sp>
        <p:nvSpPr>
          <p:cNvPr id="2" name="TextBox 1"/>
          <p:cNvSpPr txBox="1"/>
          <p:nvPr/>
        </p:nvSpPr>
        <p:spPr>
          <a:xfrm>
            <a:off x="4643168" y="389930"/>
            <a:ext cx="7076536" cy="523220"/>
          </a:xfrm>
          <a:prstGeom prst="rect">
            <a:avLst/>
          </a:prstGeom>
          <a:noFill/>
        </p:spPr>
        <p:txBody>
          <a:bodyPr wrap="square" rtlCol="0">
            <a:spAutoFit/>
          </a:bodyPr>
          <a:lstStyle/>
          <a:p>
            <a:r>
              <a:rPr lang="en-US" sz="2800" dirty="0" smtClean="0">
                <a:solidFill>
                  <a:srgbClr val="FFFFFF"/>
                </a:solidFill>
                <a:latin typeface="Calibri" panose="020F0502020204030204" pitchFamily="34" charset="0"/>
                <a:cs typeface="Calibri" panose="020F0502020204030204" pitchFamily="34" charset="0"/>
              </a:rPr>
              <a:t>Interagency Refinery Task Force (13 agencies)</a:t>
            </a:r>
            <a:endParaRPr lang="en-US" sz="2800" dirty="0">
              <a:solidFill>
                <a:srgbClr val="FFFFFF"/>
              </a:solidFill>
              <a:latin typeface="Calibri" panose="020F0502020204030204" pitchFamily="34" charset="0"/>
              <a:cs typeface="Calibri" panose="020F0502020204030204" pitchFamily="34" charset="0"/>
            </a:endParaRPr>
          </a:p>
        </p:txBody>
      </p:sp>
      <p:sp>
        <p:nvSpPr>
          <p:cNvPr id="3" name="TextBox 2"/>
          <p:cNvSpPr txBox="1"/>
          <p:nvPr/>
        </p:nvSpPr>
        <p:spPr>
          <a:xfrm>
            <a:off x="1371600" y="4835408"/>
            <a:ext cx="2971800" cy="523220"/>
          </a:xfrm>
          <a:prstGeom prst="rect">
            <a:avLst/>
          </a:prstGeom>
          <a:noFill/>
        </p:spPr>
        <p:txBody>
          <a:bodyPr wrap="square" rtlCol="0">
            <a:spAutoFit/>
          </a:bodyPr>
          <a:lstStyle/>
          <a:p>
            <a:r>
              <a:rPr lang="en-US" sz="2800" dirty="0" smtClean="0">
                <a:solidFill>
                  <a:srgbClr val="FFFFFF"/>
                </a:solidFill>
                <a:latin typeface="Calibri" panose="020F0502020204030204" pitchFamily="34" charset="0"/>
                <a:cs typeface="Calibri" panose="020F0502020204030204" pitchFamily="34" charset="0"/>
              </a:rPr>
              <a:t>January 2024</a:t>
            </a:r>
            <a:endParaRPr lang="en-US" sz="2800"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62924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5800" y="389930"/>
            <a:ext cx="3422355" cy="4419599"/>
          </a:xfrm>
          <a:prstGeom prst="rect">
            <a:avLst/>
          </a:prstGeom>
        </p:spPr>
      </p:pic>
      <p:sp>
        <p:nvSpPr>
          <p:cNvPr id="7" name="TextBox 6"/>
          <p:cNvSpPr txBox="1"/>
          <p:nvPr/>
        </p:nvSpPr>
        <p:spPr>
          <a:xfrm>
            <a:off x="5105400" y="1260901"/>
            <a:ext cx="5801264" cy="2677656"/>
          </a:xfrm>
          <a:prstGeom prst="rect">
            <a:avLst/>
          </a:prstGeom>
          <a:noFill/>
        </p:spPr>
        <p:txBody>
          <a:bodyPr wrap="square" rtlCol="0">
            <a:spAutoFit/>
          </a:bodyPr>
          <a:lstStyle/>
          <a:p>
            <a:r>
              <a:rPr lang="en-US" sz="2400" dirty="0" smtClean="0">
                <a:solidFill>
                  <a:srgbClr val="FFFFFF"/>
                </a:solidFill>
                <a:latin typeface="Calibri" panose="020F0502020204030204" pitchFamily="34" charset="0"/>
                <a:cs typeface="Calibri" panose="020F0502020204030204" pitchFamily="34" charset="0"/>
              </a:rPr>
              <a:t>“…</a:t>
            </a:r>
            <a:r>
              <a:rPr lang="en-US" sz="2800" dirty="0" smtClean="0">
                <a:solidFill>
                  <a:srgbClr val="FFFFFF"/>
                </a:solidFill>
                <a:latin typeface="Calibri" panose="020F0502020204030204" pitchFamily="34" charset="0"/>
                <a:cs typeface="Calibri" panose="020F0502020204030204" pitchFamily="34" charset="0"/>
              </a:rPr>
              <a:t>because </a:t>
            </a:r>
            <a:r>
              <a:rPr lang="en-US" sz="2800" dirty="0">
                <a:solidFill>
                  <a:srgbClr val="FFFFFF"/>
                </a:solidFill>
                <a:latin typeface="Calibri" panose="020F0502020204030204" pitchFamily="34" charset="0"/>
                <a:cs typeface="Calibri" panose="020F0502020204030204" pitchFamily="34" charset="0"/>
              </a:rPr>
              <a:t>the regulations specifically apply to petroleum refineries, not to renewables, it might be necessary for California to take special action to ensure these refineries continue to comply as they transition</a:t>
            </a:r>
            <a:r>
              <a:rPr lang="en-US" sz="2800" dirty="0" smtClean="0">
                <a:solidFill>
                  <a:srgbClr val="FFFFFF"/>
                </a:solidFill>
                <a:latin typeface="Calibri" panose="020F0502020204030204" pitchFamily="34" charset="0"/>
                <a:cs typeface="Calibri" panose="020F0502020204030204" pitchFamily="34" charset="0"/>
              </a:rPr>
              <a:t>.”</a:t>
            </a:r>
            <a:endParaRPr lang="en-US" sz="1800" dirty="0">
              <a:solidFill>
                <a:srgbClr val="FFFFFF"/>
              </a:solidFill>
              <a:latin typeface="Calibri" panose="020F0502020204030204" pitchFamily="34" charset="0"/>
              <a:cs typeface="Calibri" panose="020F0502020204030204" pitchFamily="34" charset="0"/>
            </a:endParaRPr>
          </a:p>
        </p:txBody>
      </p:sp>
      <p:sp>
        <p:nvSpPr>
          <p:cNvPr id="2" name="TextBox 1"/>
          <p:cNvSpPr txBox="1"/>
          <p:nvPr/>
        </p:nvSpPr>
        <p:spPr>
          <a:xfrm>
            <a:off x="4643168" y="389930"/>
            <a:ext cx="7076536" cy="523220"/>
          </a:xfrm>
          <a:prstGeom prst="rect">
            <a:avLst/>
          </a:prstGeom>
          <a:noFill/>
        </p:spPr>
        <p:txBody>
          <a:bodyPr wrap="square" rtlCol="0">
            <a:spAutoFit/>
          </a:bodyPr>
          <a:lstStyle/>
          <a:p>
            <a:r>
              <a:rPr lang="en-US" sz="2800" dirty="0" smtClean="0">
                <a:solidFill>
                  <a:srgbClr val="FFFFFF"/>
                </a:solidFill>
                <a:latin typeface="Calibri" panose="020F0502020204030204" pitchFamily="34" charset="0"/>
                <a:cs typeface="Calibri" panose="020F0502020204030204" pitchFamily="34" charset="0"/>
              </a:rPr>
              <a:t>Interagency Refinery Task Force (13 agencies)</a:t>
            </a:r>
            <a:endParaRPr lang="en-US" sz="2800" dirty="0">
              <a:solidFill>
                <a:srgbClr val="FFFFFF"/>
              </a:solidFill>
              <a:latin typeface="Calibri" panose="020F0502020204030204" pitchFamily="34" charset="0"/>
              <a:cs typeface="Calibri" panose="020F0502020204030204" pitchFamily="34" charset="0"/>
            </a:endParaRPr>
          </a:p>
        </p:txBody>
      </p:sp>
      <p:sp>
        <p:nvSpPr>
          <p:cNvPr id="3" name="TextBox 2"/>
          <p:cNvSpPr txBox="1"/>
          <p:nvPr/>
        </p:nvSpPr>
        <p:spPr>
          <a:xfrm>
            <a:off x="1371600" y="4835408"/>
            <a:ext cx="2971800" cy="523220"/>
          </a:xfrm>
          <a:prstGeom prst="rect">
            <a:avLst/>
          </a:prstGeom>
          <a:noFill/>
        </p:spPr>
        <p:txBody>
          <a:bodyPr wrap="square" rtlCol="0">
            <a:spAutoFit/>
          </a:bodyPr>
          <a:lstStyle/>
          <a:p>
            <a:r>
              <a:rPr lang="en-US" sz="2800" dirty="0" smtClean="0">
                <a:solidFill>
                  <a:srgbClr val="FFFFFF"/>
                </a:solidFill>
                <a:latin typeface="Calibri" panose="020F0502020204030204" pitchFamily="34" charset="0"/>
                <a:cs typeface="Calibri" panose="020F0502020204030204" pitchFamily="34" charset="0"/>
              </a:rPr>
              <a:t>January 2024</a:t>
            </a:r>
            <a:endParaRPr lang="en-US" sz="2800"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75456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52600" y="767538"/>
            <a:ext cx="9220200" cy="5386090"/>
          </a:xfrm>
          <a:prstGeom prst="rect">
            <a:avLst/>
          </a:prstGeom>
          <a:noFill/>
        </p:spPr>
        <p:txBody>
          <a:bodyPr wrap="square" rtlCol="0">
            <a:spAutoFit/>
          </a:bodyPr>
          <a:lstStyle/>
          <a:p>
            <a:r>
              <a:rPr lang="en-US" sz="3200" dirty="0" smtClean="0">
                <a:solidFill>
                  <a:srgbClr val="FFFFFF"/>
                </a:solidFill>
                <a:latin typeface="Calibri" panose="020F0502020204030204" pitchFamily="34" charset="0"/>
                <a:cs typeface="Calibri" panose="020F0502020204030204" pitchFamily="34" charset="0"/>
              </a:rPr>
              <a:t>Section </a:t>
            </a:r>
            <a:r>
              <a:rPr lang="en-US" sz="3200" dirty="0">
                <a:solidFill>
                  <a:srgbClr val="FFFFFF"/>
                </a:solidFill>
                <a:latin typeface="Calibri" panose="020F0502020204030204" pitchFamily="34" charset="0"/>
                <a:cs typeface="Calibri" panose="020F0502020204030204" pitchFamily="34" charset="0"/>
              </a:rPr>
              <a:t>5189.1. Process Safety Management for </a:t>
            </a:r>
            <a:r>
              <a:rPr lang="en-US" sz="3200" u="sng" dirty="0">
                <a:solidFill>
                  <a:srgbClr val="FFFFFF"/>
                </a:solidFill>
                <a:latin typeface="Calibri" panose="020F0502020204030204" pitchFamily="34" charset="0"/>
                <a:cs typeface="Calibri" panose="020F0502020204030204" pitchFamily="34" charset="0"/>
              </a:rPr>
              <a:t>Petroleum</a:t>
            </a:r>
            <a:r>
              <a:rPr lang="en-US" sz="3200" dirty="0">
                <a:solidFill>
                  <a:srgbClr val="FFFFFF"/>
                </a:solidFill>
                <a:latin typeface="Calibri" panose="020F0502020204030204" pitchFamily="34" charset="0"/>
                <a:cs typeface="Calibri" panose="020F0502020204030204" pitchFamily="34" charset="0"/>
              </a:rPr>
              <a:t> Refineries</a:t>
            </a:r>
            <a:r>
              <a:rPr lang="en-US" sz="3200" dirty="0" smtClean="0">
                <a:solidFill>
                  <a:srgbClr val="FFFFFF"/>
                </a:solidFill>
                <a:latin typeface="Calibri" panose="020F0502020204030204" pitchFamily="34" charset="0"/>
                <a:cs typeface="Calibri" panose="020F0502020204030204" pitchFamily="34" charset="0"/>
              </a:rPr>
              <a:t>.</a:t>
            </a:r>
          </a:p>
          <a:p>
            <a:endParaRPr lang="en-US" sz="2800" dirty="0">
              <a:solidFill>
                <a:srgbClr val="FFFFFF"/>
              </a:solidFill>
              <a:latin typeface="Calibri" panose="020F0502020204030204" pitchFamily="34" charset="0"/>
              <a:cs typeface="Calibri" panose="020F0502020204030204" pitchFamily="34" charset="0"/>
            </a:endParaRPr>
          </a:p>
          <a:p>
            <a:r>
              <a:rPr lang="en-US" sz="2800" dirty="0">
                <a:solidFill>
                  <a:srgbClr val="FFFFFF"/>
                </a:solidFill>
                <a:latin typeface="Calibri" panose="020F0502020204030204" pitchFamily="34" charset="0"/>
                <a:cs typeface="Calibri" panose="020F0502020204030204" pitchFamily="34" charset="0"/>
              </a:rPr>
              <a:t>(a) Scope and Purpose.</a:t>
            </a:r>
          </a:p>
          <a:p>
            <a:r>
              <a:rPr lang="en-US" sz="2800" dirty="0">
                <a:solidFill>
                  <a:srgbClr val="FFFFFF"/>
                </a:solidFill>
                <a:latin typeface="Calibri" panose="020F0502020204030204" pitchFamily="34" charset="0"/>
                <a:cs typeface="Calibri" panose="020F0502020204030204" pitchFamily="34" charset="0"/>
              </a:rPr>
              <a:t>This section contains requirements for </a:t>
            </a:r>
            <a:r>
              <a:rPr lang="en-US" sz="2800" u="sng" dirty="0">
                <a:solidFill>
                  <a:srgbClr val="FFFFFF"/>
                </a:solidFill>
                <a:latin typeface="Calibri" panose="020F0502020204030204" pitchFamily="34" charset="0"/>
                <a:cs typeface="Calibri" panose="020F0502020204030204" pitchFamily="34" charset="0"/>
              </a:rPr>
              <a:t>petroleum</a:t>
            </a:r>
            <a:r>
              <a:rPr lang="en-US" sz="2800" dirty="0">
                <a:solidFill>
                  <a:srgbClr val="FFFFFF"/>
                </a:solidFill>
                <a:latin typeface="Calibri" panose="020F0502020204030204" pitchFamily="34" charset="0"/>
                <a:cs typeface="Calibri" panose="020F0502020204030204" pitchFamily="34" charset="0"/>
              </a:rPr>
              <a:t> refineries to reduce the risk of major incidents and eliminate or minimize process safety hazards to which employees may be exposed</a:t>
            </a:r>
            <a:r>
              <a:rPr lang="en-US" sz="2800" dirty="0" smtClean="0">
                <a:solidFill>
                  <a:srgbClr val="FFFFFF"/>
                </a:solidFill>
                <a:latin typeface="Calibri" panose="020F0502020204030204" pitchFamily="34" charset="0"/>
                <a:cs typeface="Calibri" panose="020F0502020204030204" pitchFamily="34" charset="0"/>
              </a:rPr>
              <a:t>.</a:t>
            </a:r>
          </a:p>
          <a:p>
            <a:endParaRPr lang="en-US" sz="2800" dirty="0">
              <a:solidFill>
                <a:srgbClr val="FFFFFF"/>
              </a:solidFill>
              <a:latin typeface="Calibri" panose="020F0502020204030204" pitchFamily="34" charset="0"/>
              <a:cs typeface="Calibri" panose="020F0502020204030204" pitchFamily="34" charset="0"/>
            </a:endParaRPr>
          </a:p>
          <a:p>
            <a:r>
              <a:rPr lang="en-US" sz="2800" dirty="0">
                <a:solidFill>
                  <a:srgbClr val="FFFFFF"/>
                </a:solidFill>
                <a:latin typeface="Calibri" panose="020F0502020204030204" pitchFamily="34" charset="0"/>
                <a:cs typeface="Calibri" panose="020F0502020204030204" pitchFamily="34" charset="0"/>
              </a:rPr>
              <a:t>(b) Application.</a:t>
            </a:r>
          </a:p>
          <a:p>
            <a:r>
              <a:rPr lang="en-US" sz="2800" dirty="0">
                <a:solidFill>
                  <a:srgbClr val="FFFFFF"/>
                </a:solidFill>
                <a:latin typeface="Calibri" panose="020F0502020204030204" pitchFamily="34" charset="0"/>
                <a:cs typeface="Calibri" panose="020F0502020204030204" pitchFamily="34" charset="0"/>
              </a:rPr>
              <a:t>This section shall apply to processes within </a:t>
            </a:r>
            <a:r>
              <a:rPr lang="en-US" sz="2800" u="sng" dirty="0">
                <a:solidFill>
                  <a:srgbClr val="FFFFFF"/>
                </a:solidFill>
                <a:latin typeface="Calibri" panose="020F0502020204030204" pitchFamily="34" charset="0"/>
                <a:cs typeface="Calibri" panose="020F0502020204030204" pitchFamily="34" charset="0"/>
              </a:rPr>
              <a:t>petroleum</a:t>
            </a:r>
            <a:r>
              <a:rPr lang="en-US" sz="2800" dirty="0">
                <a:solidFill>
                  <a:srgbClr val="FFFFFF"/>
                </a:solidFill>
                <a:latin typeface="Calibri" panose="020F0502020204030204" pitchFamily="34" charset="0"/>
                <a:cs typeface="Calibri" panose="020F0502020204030204" pitchFamily="34" charset="0"/>
              </a:rPr>
              <a:t> refineries. For </a:t>
            </a:r>
            <a:r>
              <a:rPr lang="en-US" sz="2800" u="sng" dirty="0">
                <a:solidFill>
                  <a:srgbClr val="FFFFFF"/>
                </a:solidFill>
                <a:latin typeface="Calibri" panose="020F0502020204030204" pitchFamily="34" charset="0"/>
                <a:cs typeface="Calibri" panose="020F0502020204030204" pitchFamily="34" charset="0"/>
              </a:rPr>
              <a:t>petroleum</a:t>
            </a:r>
            <a:r>
              <a:rPr lang="en-US" sz="2800" dirty="0">
                <a:solidFill>
                  <a:srgbClr val="FFFFFF"/>
                </a:solidFill>
                <a:latin typeface="Calibri" panose="020F0502020204030204" pitchFamily="34" charset="0"/>
                <a:cs typeface="Calibri" panose="020F0502020204030204" pitchFamily="34" charset="0"/>
              </a:rPr>
              <a:t> refineries, this regulation supersedes California Code of Regulations (CCR) Title 8, Section 5189.</a:t>
            </a:r>
          </a:p>
        </p:txBody>
      </p:sp>
    </p:spTree>
    <p:extLst>
      <p:ext uri="{BB962C8B-B14F-4D97-AF65-F5344CB8AC3E}">
        <p14:creationId xmlns:p14="http://schemas.microsoft.com/office/powerpoint/2010/main" val="12629673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46483" y="1130437"/>
            <a:ext cx="9220200" cy="948593"/>
          </a:xfrm>
          <a:prstGeom prst="rect">
            <a:avLst/>
          </a:prstGeom>
          <a:ln>
            <a:solidFill>
              <a:srgbClr val="FFFFFF"/>
            </a:solidFill>
          </a:ln>
        </p:spPr>
        <p:txBody>
          <a:bodyPr wrap="square">
            <a:spAutoFit/>
          </a:bodyPr>
          <a:lstStyle/>
          <a:p>
            <a:pPr>
              <a:lnSpc>
                <a:spcPct val="107000"/>
              </a:lnSpc>
              <a:spcBef>
                <a:spcPts val="0"/>
              </a:spcBef>
              <a:spcAft>
                <a:spcPts val="800"/>
              </a:spcAft>
            </a:pPr>
            <a:r>
              <a:rPr lang="en-US" sz="2600" dirty="0" smtClean="0">
                <a:solidFill>
                  <a:srgbClr val="FFFFFF"/>
                </a:solidFill>
                <a:latin typeface="Calibri" panose="020F0502020204030204" pitchFamily="34" charset="0"/>
              </a:rPr>
              <a:t>5189.1 applies to </a:t>
            </a:r>
            <a:r>
              <a:rPr lang="en-US" sz="2600"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highly hazardous materials used in processes, including flammable liquids with a flash point </a:t>
            </a:r>
            <a:r>
              <a:rPr lang="en-US" sz="2600" b="1" u="sng"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below 199.4 </a:t>
            </a:r>
            <a:r>
              <a:rPr lang="en-US" sz="2600" b="1" u="sng" dirty="0" err="1"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deg</a:t>
            </a:r>
            <a:r>
              <a:rPr lang="en-US" sz="2600" b="1" u="sng"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 F. </a:t>
            </a:r>
            <a:endParaRPr lang="en-US" sz="2600" u="sng"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3192123" y="281093"/>
            <a:ext cx="6588489" cy="584775"/>
          </a:xfrm>
          <a:prstGeom prst="rect">
            <a:avLst/>
          </a:prstGeom>
          <a:noFill/>
        </p:spPr>
        <p:txBody>
          <a:bodyPr wrap="square" rtlCol="0">
            <a:spAutoFit/>
          </a:bodyPr>
          <a:lstStyle/>
          <a:p>
            <a:r>
              <a:rPr lang="en-US" sz="3200" b="1" dirty="0" smtClean="0">
                <a:solidFill>
                  <a:srgbClr val="FFFFFF"/>
                </a:solidFill>
                <a:latin typeface="Calibri" panose="020F0502020204030204" pitchFamily="34" charset="0"/>
              </a:rPr>
              <a:t>Use of Flash Point in Section 5189.1</a:t>
            </a:r>
            <a:endParaRPr lang="en-US" sz="3200" b="1" dirty="0"/>
          </a:p>
        </p:txBody>
      </p:sp>
      <p:sp>
        <p:nvSpPr>
          <p:cNvPr id="11" name="Rectangle 10"/>
          <p:cNvSpPr/>
          <p:nvPr/>
        </p:nvSpPr>
        <p:spPr>
          <a:xfrm>
            <a:off x="3743168" y="2534060"/>
            <a:ext cx="5105400" cy="1051185"/>
          </a:xfrm>
          <a:prstGeom prst="rect">
            <a:avLst/>
          </a:prstGeom>
          <a:ln>
            <a:solidFill>
              <a:srgbClr val="FFFFFF"/>
            </a:solidFill>
          </a:ln>
        </p:spPr>
        <p:txBody>
          <a:bodyPr wrap="square">
            <a:spAutoFit/>
          </a:bodyPr>
          <a:lstStyle/>
          <a:p>
            <a:pPr>
              <a:lnSpc>
                <a:spcPct val="107000"/>
              </a:lnSpc>
              <a:spcBef>
                <a:spcPts val="0"/>
              </a:spcBef>
              <a:spcAft>
                <a:spcPts val="800"/>
              </a:spcAft>
            </a:pPr>
            <a:r>
              <a:rPr lang="en-US" sz="2600" dirty="0" smtClean="0">
                <a:solidFill>
                  <a:srgbClr val="FFFFFF"/>
                </a:solidFill>
                <a:latin typeface="Calibri" panose="020F0502020204030204" pitchFamily="34" charset="0"/>
              </a:rPr>
              <a:t>Petroleum diesel: FP = 125 </a:t>
            </a:r>
            <a:r>
              <a:rPr lang="en-US" sz="2600" dirty="0" err="1" smtClean="0">
                <a:solidFill>
                  <a:srgbClr val="FFFFFF"/>
                </a:solidFill>
                <a:latin typeface="Calibri" panose="020F0502020204030204" pitchFamily="34" charset="0"/>
              </a:rPr>
              <a:t>deg</a:t>
            </a:r>
            <a:r>
              <a:rPr lang="en-US" sz="2600" dirty="0" smtClean="0">
                <a:solidFill>
                  <a:srgbClr val="FFFFFF"/>
                </a:solidFill>
                <a:latin typeface="Calibri" panose="020F0502020204030204" pitchFamily="34" charset="0"/>
              </a:rPr>
              <a:t> F</a:t>
            </a:r>
          </a:p>
          <a:p>
            <a:pPr>
              <a:lnSpc>
                <a:spcPct val="107000"/>
              </a:lnSpc>
              <a:spcBef>
                <a:spcPts val="0"/>
              </a:spcBef>
              <a:spcAft>
                <a:spcPts val="800"/>
              </a:spcAft>
            </a:pPr>
            <a:r>
              <a:rPr lang="en-US" sz="2600"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Renewable diesel: FP = 125 </a:t>
            </a:r>
            <a:r>
              <a:rPr lang="en-US" sz="2600" dirty="0" err="1"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deg</a:t>
            </a:r>
            <a:r>
              <a:rPr lang="en-US" sz="2600"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 F</a:t>
            </a:r>
            <a:endParaRPr lang="en-US" sz="26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2480165" y="4128990"/>
            <a:ext cx="7562697" cy="948593"/>
          </a:xfrm>
          <a:prstGeom prst="rect">
            <a:avLst/>
          </a:prstGeom>
          <a:ln>
            <a:solidFill>
              <a:srgbClr val="FFFFFF"/>
            </a:solidFill>
          </a:ln>
        </p:spPr>
        <p:txBody>
          <a:bodyPr wrap="square">
            <a:spAutoFit/>
          </a:bodyPr>
          <a:lstStyle/>
          <a:p>
            <a:pPr>
              <a:lnSpc>
                <a:spcPct val="107000"/>
              </a:lnSpc>
              <a:spcBef>
                <a:spcPts val="0"/>
              </a:spcBef>
              <a:spcAft>
                <a:spcPts val="800"/>
              </a:spcAft>
            </a:pPr>
            <a:r>
              <a:rPr lang="en-US" sz="2600" dirty="0" smtClean="0">
                <a:solidFill>
                  <a:srgbClr val="FFFFFF"/>
                </a:solidFill>
                <a:latin typeface="Calibri" panose="020F0502020204030204" pitchFamily="34" charset="0"/>
              </a:rPr>
              <a:t>However, only petroleum diesel is covered; renewable petroleum is </a:t>
            </a:r>
            <a:r>
              <a:rPr lang="en-US" sz="2600" b="1" u="sng" dirty="0" smtClean="0">
                <a:solidFill>
                  <a:srgbClr val="FFFFFF"/>
                </a:solidFill>
                <a:latin typeface="Calibri" panose="020F0502020204030204" pitchFamily="34" charset="0"/>
              </a:rPr>
              <a:t>not</a:t>
            </a:r>
            <a:r>
              <a:rPr lang="en-US" sz="2600" b="1" dirty="0" smtClean="0">
                <a:solidFill>
                  <a:srgbClr val="FFFFFF"/>
                </a:solidFill>
                <a:latin typeface="Calibri" panose="020F0502020204030204" pitchFamily="34" charset="0"/>
              </a:rPr>
              <a:t>, </a:t>
            </a:r>
            <a:r>
              <a:rPr lang="en-US" sz="2600" dirty="0" smtClean="0">
                <a:solidFill>
                  <a:srgbClr val="FFFFFF"/>
                </a:solidFill>
                <a:latin typeface="Calibri" panose="020F0502020204030204" pitchFamily="34" charset="0"/>
              </a:rPr>
              <a:t>due to the scope of 5189.1. </a:t>
            </a:r>
            <a:endParaRPr lang="en-US" sz="26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Down Arrow 13"/>
          <p:cNvSpPr/>
          <p:nvPr/>
        </p:nvSpPr>
        <p:spPr bwMode="auto">
          <a:xfrm>
            <a:off x="5791200" y="3598091"/>
            <a:ext cx="685800" cy="488231"/>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dirty="0" smtClean="0">
              <a:ln>
                <a:noFill/>
              </a:ln>
              <a:solidFill>
                <a:schemeClr val="tx2"/>
              </a:solidFill>
              <a:effectLst/>
              <a:latin typeface="Footlight MT Light" pitchFamily="18" charset="0"/>
            </a:endParaRPr>
          </a:p>
        </p:txBody>
      </p:sp>
      <p:sp>
        <p:nvSpPr>
          <p:cNvPr id="16" name="Down Arrow 15"/>
          <p:cNvSpPr/>
          <p:nvPr/>
        </p:nvSpPr>
        <p:spPr bwMode="auto">
          <a:xfrm>
            <a:off x="5753100" y="2079030"/>
            <a:ext cx="685800" cy="479049"/>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smtClean="0">
              <a:ln>
                <a:noFill/>
              </a:ln>
              <a:solidFill>
                <a:schemeClr val="tx2"/>
              </a:solidFill>
              <a:effectLst/>
              <a:latin typeface="Footlight MT Light" pitchFamily="18" charset="0"/>
            </a:endParaRPr>
          </a:p>
        </p:txBody>
      </p:sp>
      <p:sp>
        <p:nvSpPr>
          <p:cNvPr id="17" name="Rectangle 16"/>
          <p:cNvSpPr/>
          <p:nvPr/>
        </p:nvSpPr>
        <p:spPr>
          <a:xfrm>
            <a:off x="2355640" y="5680807"/>
            <a:ext cx="7811749" cy="948593"/>
          </a:xfrm>
          <a:prstGeom prst="rect">
            <a:avLst/>
          </a:prstGeom>
          <a:ln>
            <a:solidFill>
              <a:srgbClr val="FFFFFF"/>
            </a:solidFill>
          </a:ln>
        </p:spPr>
        <p:txBody>
          <a:bodyPr wrap="square">
            <a:spAutoFit/>
          </a:bodyPr>
          <a:lstStyle/>
          <a:p>
            <a:pPr>
              <a:lnSpc>
                <a:spcPct val="107000"/>
              </a:lnSpc>
              <a:spcBef>
                <a:spcPts val="0"/>
              </a:spcBef>
              <a:spcAft>
                <a:spcPts val="800"/>
              </a:spcAft>
            </a:pPr>
            <a:r>
              <a:rPr lang="en-US" sz="2600" dirty="0" smtClean="0">
                <a:solidFill>
                  <a:srgbClr val="FFFFFF"/>
                </a:solidFill>
                <a:latin typeface="Calibri" panose="020F0502020204030204" pitchFamily="34" charset="0"/>
              </a:rPr>
              <a:t>Therefore, covering renewable diesel is consistent with the intent and all technical elements of 5189.1. </a:t>
            </a:r>
            <a:endParaRPr lang="en-US" sz="26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8" name="Down Arrow 17"/>
          <p:cNvSpPr/>
          <p:nvPr/>
        </p:nvSpPr>
        <p:spPr bwMode="auto">
          <a:xfrm>
            <a:off x="5791200" y="5120252"/>
            <a:ext cx="685800" cy="488231"/>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smtClean="0">
              <a:ln>
                <a:noFill/>
              </a:ln>
              <a:solidFill>
                <a:schemeClr val="tx2"/>
              </a:solidFill>
              <a:effectLst/>
              <a:latin typeface="Footlight MT Light" pitchFamily="18" charset="0"/>
            </a:endParaRPr>
          </a:p>
        </p:txBody>
      </p:sp>
    </p:spTree>
    <p:extLst>
      <p:ext uri="{BB962C8B-B14F-4D97-AF65-F5344CB8AC3E}">
        <p14:creationId xmlns:p14="http://schemas.microsoft.com/office/powerpoint/2010/main" val="221225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4"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9200" y="503921"/>
            <a:ext cx="7467600" cy="595932"/>
          </a:xfrm>
          <a:prstGeom prst="rect">
            <a:avLst/>
          </a:prstGeom>
        </p:spPr>
        <p:txBody>
          <a:bodyPr wrap="square">
            <a:spAutoFit/>
          </a:bodyPr>
          <a:lstStyle/>
          <a:p>
            <a:pPr>
              <a:lnSpc>
                <a:spcPct val="107000"/>
              </a:lnSpc>
              <a:spcBef>
                <a:spcPts val="0"/>
              </a:spcBef>
              <a:spcAft>
                <a:spcPts val="800"/>
              </a:spcAft>
            </a:pPr>
            <a:r>
              <a:rPr lang="en-US" sz="3200"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Conclusion</a:t>
            </a:r>
            <a:endParaRPr lang="en-US" sz="32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563091" y="5410200"/>
            <a:ext cx="7124700" cy="470000"/>
          </a:xfrm>
          <a:prstGeom prst="rect">
            <a:avLst/>
          </a:prstGeom>
        </p:spPr>
        <p:txBody>
          <a:bodyPr wrap="square">
            <a:spAutoFit/>
          </a:bodyPr>
          <a:lstStyle/>
          <a:p>
            <a:pPr>
              <a:lnSpc>
                <a:spcPct val="107000"/>
              </a:lnSpc>
              <a:spcBef>
                <a:spcPts val="0"/>
              </a:spcBef>
              <a:spcAft>
                <a:spcPts val="800"/>
              </a:spcAft>
            </a:pPr>
            <a:endParaRPr lang="en-US" sz="24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1143000" y="1270843"/>
            <a:ext cx="10183957" cy="5078313"/>
          </a:xfrm>
          <a:prstGeom prst="rect">
            <a:avLst/>
          </a:prstGeom>
          <a:noFill/>
        </p:spPr>
        <p:txBody>
          <a:bodyPr wrap="square" rtlCol="0">
            <a:spAutoFit/>
          </a:bodyPr>
          <a:lstStyle/>
          <a:p>
            <a:endParaRPr lang="en-US" sz="1200" dirty="0">
              <a:solidFill>
                <a:srgbClr val="FFFFFF"/>
              </a:solidFill>
              <a:latin typeface="Calibri" panose="020F0502020204030204" pitchFamily="34" charset="0"/>
              <a:cs typeface="Calibri" panose="020F0502020204030204" pitchFamily="34" charset="0"/>
            </a:endParaRPr>
          </a:p>
          <a:p>
            <a:r>
              <a:rPr lang="en-US" sz="2800" dirty="0">
                <a:solidFill>
                  <a:srgbClr val="FFFFFF"/>
                </a:solidFill>
                <a:latin typeface="Calibri" panose="020F0502020204030204" pitchFamily="34" charset="0"/>
                <a:cs typeface="Calibri" panose="020F0502020204030204" pitchFamily="34" charset="0"/>
              </a:rPr>
              <a:t>The drafters of section 5189.1 did not anticipate the emergence of a renewable refinery sector in </a:t>
            </a:r>
            <a:r>
              <a:rPr lang="en-US" sz="2800" dirty="0" smtClean="0">
                <a:solidFill>
                  <a:srgbClr val="FFFFFF"/>
                </a:solidFill>
                <a:latin typeface="Calibri" panose="020F0502020204030204" pitchFamily="34" charset="0"/>
                <a:cs typeface="Calibri" panose="020F0502020204030204" pitchFamily="34" charset="0"/>
              </a:rPr>
              <a:t>California.</a:t>
            </a:r>
          </a:p>
          <a:p>
            <a:endParaRPr lang="en-US" sz="2800" dirty="0">
              <a:solidFill>
                <a:srgbClr val="FFFFFF"/>
              </a:solidFill>
              <a:latin typeface="Calibri" panose="020F0502020204030204" pitchFamily="34" charset="0"/>
              <a:cs typeface="Calibri" panose="020F0502020204030204" pitchFamily="34" charset="0"/>
            </a:endParaRPr>
          </a:p>
          <a:p>
            <a:r>
              <a:rPr lang="en-US" sz="2800" dirty="0" smtClean="0">
                <a:solidFill>
                  <a:srgbClr val="FFFFFF"/>
                </a:solidFill>
                <a:latin typeface="Calibri" panose="020F0502020204030204" pitchFamily="34" charset="0"/>
                <a:cs typeface="Calibri" panose="020F0502020204030204" pitchFamily="34" charset="0"/>
              </a:rPr>
              <a:t>However, they </a:t>
            </a:r>
            <a:r>
              <a:rPr lang="en-US" sz="2800" dirty="0">
                <a:solidFill>
                  <a:srgbClr val="FFFFFF"/>
                </a:solidFill>
                <a:latin typeface="Calibri" panose="020F0502020204030204" pitchFamily="34" charset="0"/>
                <a:cs typeface="Calibri" panose="020F0502020204030204" pitchFamily="34" charset="0"/>
              </a:rPr>
              <a:t>recognized that—to protect worker safety and health—any substance with a flashpoint lower than </a:t>
            </a:r>
            <a:r>
              <a:rPr lang="en-US" sz="2800" dirty="0" smtClean="0">
                <a:solidFill>
                  <a:srgbClr val="FFFFFF"/>
                </a:solidFill>
                <a:latin typeface="Calibri" panose="020F0502020204030204" pitchFamily="34" charset="0"/>
                <a:cs typeface="Calibri" panose="020F0502020204030204" pitchFamily="34" charset="0"/>
              </a:rPr>
              <a:t>199.4 </a:t>
            </a:r>
            <a:r>
              <a:rPr lang="en-US" sz="2800" dirty="0" err="1" smtClean="0">
                <a:solidFill>
                  <a:srgbClr val="FFFFFF"/>
                </a:solidFill>
                <a:latin typeface="Calibri" panose="020F0502020204030204" pitchFamily="34" charset="0"/>
                <a:cs typeface="Calibri" panose="020F0502020204030204" pitchFamily="34" charset="0"/>
              </a:rPr>
              <a:t>deg</a:t>
            </a:r>
            <a:r>
              <a:rPr lang="en-US" sz="2800" dirty="0" smtClean="0">
                <a:solidFill>
                  <a:srgbClr val="FFFFFF"/>
                </a:solidFill>
                <a:latin typeface="Calibri" panose="020F0502020204030204" pitchFamily="34" charset="0"/>
                <a:cs typeface="Calibri" panose="020F0502020204030204" pitchFamily="34" charset="0"/>
              </a:rPr>
              <a:t> F </a:t>
            </a:r>
            <a:r>
              <a:rPr lang="en-US" sz="2800" dirty="0">
                <a:solidFill>
                  <a:srgbClr val="FFFFFF"/>
                </a:solidFill>
                <a:latin typeface="Calibri" panose="020F0502020204030204" pitchFamily="34" charset="0"/>
                <a:cs typeface="Calibri" panose="020F0502020204030204" pitchFamily="34" charset="0"/>
              </a:rPr>
              <a:t>that is used in a process </a:t>
            </a:r>
            <a:r>
              <a:rPr lang="en-US" sz="2800" dirty="0" smtClean="0">
                <a:solidFill>
                  <a:srgbClr val="FFFFFF"/>
                </a:solidFill>
                <a:latin typeface="Calibri" panose="020F0502020204030204" pitchFamily="34" charset="0"/>
                <a:cs typeface="Calibri" panose="020F0502020204030204" pitchFamily="34" charset="0"/>
              </a:rPr>
              <a:t>must </a:t>
            </a:r>
            <a:r>
              <a:rPr lang="en-US" sz="2800" dirty="0">
                <a:solidFill>
                  <a:srgbClr val="FFFFFF"/>
                </a:solidFill>
                <a:latin typeface="Calibri" panose="020F0502020204030204" pitchFamily="34" charset="0"/>
                <a:cs typeface="Calibri" panose="020F0502020204030204" pitchFamily="34" charset="0"/>
              </a:rPr>
              <a:t>be covered by </a:t>
            </a:r>
            <a:r>
              <a:rPr lang="en-US" sz="2800" dirty="0" smtClean="0">
                <a:solidFill>
                  <a:srgbClr val="FFFFFF"/>
                </a:solidFill>
                <a:latin typeface="Calibri" panose="020F0502020204030204" pitchFamily="34" charset="0"/>
                <a:cs typeface="Calibri" panose="020F0502020204030204" pitchFamily="34" charset="0"/>
              </a:rPr>
              <a:t>5189.1</a:t>
            </a:r>
            <a:r>
              <a:rPr lang="en-US" sz="2800" dirty="0">
                <a:solidFill>
                  <a:srgbClr val="FFFFFF"/>
                </a:solidFill>
                <a:latin typeface="Calibri" panose="020F0502020204030204" pitchFamily="34" charset="0"/>
                <a:cs typeface="Calibri" panose="020F0502020204030204" pitchFamily="34" charset="0"/>
              </a:rPr>
              <a:t>. </a:t>
            </a:r>
            <a:endParaRPr lang="en-US" sz="2800" dirty="0" smtClean="0">
              <a:solidFill>
                <a:srgbClr val="FFFFFF"/>
              </a:solidFill>
              <a:latin typeface="Calibri" panose="020F0502020204030204" pitchFamily="34" charset="0"/>
              <a:cs typeface="Calibri" panose="020F0502020204030204" pitchFamily="34" charset="0"/>
            </a:endParaRPr>
          </a:p>
          <a:p>
            <a:endParaRPr lang="en-US" sz="2800" dirty="0">
              <a:solidFill>
                <a:srgbClr val="FFFFFF"/>
              </a:solidFill>
              <a:latin typeface="Calibri" panose="020F0502020204030204" pitchFamily="34" charset="0"/>
              <a:cs typeface="Calibri" panose="020F0502020204030204" pitchFamily="34" charset="0"/>
            </a:endParaRPr>
          </a:p>
          <a:p>
            <a:r>
              <a:rPr lang="en-US" sz="2800" dirty="0" smtClean="0">
                <a:solidFill>
                  <a:srgbClr val="FFFFFF"/>
                </a:solidFill>
                <a:latin typeface="Calibri" panose="020F0502020204030204" pitchFamily="34" charset="0"/>
                <a:cs typeface="Calibri" panose="020F0502020204030204" pitchFamily="34" charset="0"/>
              </a:rPr>
              <a:t>For </a:t>
            </a:r>
            <a:r>
              <a:rPr lang="en-US" sz="2800" dirty="0">
                <a:solidFill>
                  <a:srgbClr val="FFFFFF"/>
                </a:solidFill>
                <a:latin typeface="Calibri" panose="020F0502020204030204" pitchFamily="34" charset="0"/>
                <a:cs typeface="Calibri" panose="020F0502020204030204" pitchFamily="34" charset="0"/>
              </a:rPr>
              <a:t>this reason, expanding the Scope and Application of section 5189.1 to include renewable refineries is consistent with the intent of section 5189.1 and all its technical elements.</a:t>
            </a:r>
            <a:endParaRPr lang="en-US" sz="2000" dirty="0">
              <a:solidFill>
                <a:srgbClr val="FFFFFF"/>
              </a:solidFill>
              <a:latin typeface="Calibri" panose="020F0502020204030204" pitchFamily="34" charset="0"/>
              <a:cs typeface="Calibri" panose="020F0502020204030204" pitchFamily="34" charset="0"/>
            </a:endParaRPr>
          </a:p>
          <a:p>
            <a:endParaRPr lang="en-US" sz="3200"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3444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a:ext>
            </a:extLst>
          </a:blip>
          <a:srcRect/>
          <a:stretch>
            <a:fillRect/>
          </a:stretch>
        </p:blipFill>
        <p:spPr bwMode="auto">
          <a:xfrm>
            <a:off x="1752600" y="228600"/>
            <a:ext cx="8740515" cy="6397052"/>
          </a:xfrm>
          <a:prstGeom prst="rect">
            <a:avLst/>
          </a:prstGeom>
          <a:noFill/>
          <a:ln>
            <a:noFill/>
          </a:ln>
        </p:spPr>
      </p:pic>
    </p:spTree>
    <p:extLst>
      <p:ext uri="{BB962C8B-B14F-4D97-AF65-F5344CB8AC3E}">
        <p14:creationId xmlns:p14="http://schemas.microsoft.com/office/powerpoint/2010/main" val="3170578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txBox="1">
            <a:spLocks/>
          </p:cNvSpPr>
          <p:nvPr/>
        </p:nvSpPr>
        <p:spPr bwMode="auto">
          <a:xfrm>
            <a:off x="5746988" y="0"/>
            <a:ext cx="4742538"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1400">
                <a:solidFill>
                  <a:schemeClr val="tx1"/>
                </a:solidFill>
                <a:latin typeface="+mn-lt"/>
                <a:ea typeface="ＭＳ Ｐゴシック" charset="0"/>
                <a:cs typeface="ＭＳ Ｐゴシック" charset="0"/>
              </a:defRPr>
            </a:lvl1pPr>
            <a:lvl2pPr marL="457200" indent="0" algn="l" rtl="0" eaLnBrk="0" fontAlgn="base" hangingPunct="0">
              <a:spcBef>
                <a:spcPct val="20000"/>
              </a:spcBef>
              <a:spcAft>
                <a:spcPct val="0"/>
              </a:spcAft>
              <a:buNone/>
              <a:defRPr sz="1200">
                <a:solidFill>
                  <a:schemeClr val="tx1"/>
                </a:solidFill>
                <a:latin typeface="+mn-lt"/>
                <a:ea typeface="ＭＳ Ｐゴシック" charset="0"/>
              </a:defRPr>
            </a:lvl2pPr>
            <a:lvl3pPr marL="914400" indent="0" algn="l" rtl="0" eaLnBrk="0" fontAlgn="base" hangingPunct="0">
              <a:spcBef>
                <a:spcPct val="20000"/>
              </a:spcBef>
              <a:spcAft>
                <a:spcPct val="0"/>
              </a:spcAft>
              <a:buNone/>
              <a:defRPr sz="1000">
                <a:solidFill>
                  <a:schemeClr val="tx1"/>
                </a:solidFill>
                <a:latin typeface="+mn-lt"/>
                <a:ea typeface="ＭＳ Ｐゴシック" charset="0"/>
              </a:defRPr>
            </a:lvl3pPr>
            <a:lvl4pPr marL="1371600" indent="0" algn="l" rtl="0" eaLnBrk="0" fontAlgn="base" hangingPunct="0">
              <a:spcBef>
                <a:spcPct val="20000"/>
              </a:spcBef>
              <a:spcAft>
                <a:spcPct val="0"/>
              </a:spcAft>
              <a:buNone/>
              <a:defRPr sz="900">
                <a:solidFill>
                  <a:schemeClr val="tx1"/>
                </a:solidFill>
                <a:latin typeface="+mn-lt"/>
                <a:ea typeface="ＭＳ Ｐゴシック" charset="0"/>
              </a:defRPr>
            </a:lvl4pPr>
            <a:lvl5pPr marL="1828800" indent="0" algn="l" rtl="0" eaLnBrk="0" fontAlgn="base" hangingPunct="0">
              <a:spcBef>
                <a:spcPct val="20000"/>
              </a:spcBef>
              <a:spcAft>
                <a:spcPct val="0"/>
              </a:spcAft>
              <a:buNone/>
              <a:defRPr sz="900">
                <a:solidFill>
                  <a:schemeClr val="tx1"/>
                </a:solidFill>
                <a:latin typeface="+mn-lt"/>
                <a:ea typeface="ＭＳ Ｐゴシック" charset="0"/>
              </a:defRPr>
            </a:lvl5pPr>
            <a:lvl6pPr marL="2286000" indent="0" algn="l" rtl="0" fontAlgn="base">
              <a:spcBef>
                <a:spcPct val="20000"/>
              </a:spcBef>
              <a:spcAft>
                <a:spcPct val="0"/>
              </a:spcAft>
              <a:buNone/>
              <a:defRPr sz="900">
                <a:solidFill>
                  <a:schemeClr val="tx1"/>
                </a:solidFill>
                <a:latin typeface="+mn-lt"/>
              </a:defRPr>
            </a:lvl6pPr>
            <a:lvl7pPr marL="2743200" indent="0" algn="l" rtl="0" fontAlgn="base">
              <a:spcBef>
                <a:spcPct val="20000"/>
              </a:spcBef>
              <a:spcAft>
                <a:spcPct val="0"/>
              </a:spcAft>
              <a:buNone/>
              <a:defRPr sz="900">
                <a:solidFill>
                  <a:schemeClr val="tx1"/>
                </a:solidFill>
                <a:latin typeface="+mn-lt"/>
              </a:defRPr>
            </a:lvl7pPr>
            <a:lvl8pPr marL="3200400" indent="0" algn="l" rtl="0" fontAlgn="base">
              <a:spcBef>
                <a:spcPct val="20000"/>
              </a:spcBef>
              <a:spcAft>
                <a:spcPct val="0"/>
              </a:spcAft>
              <a:buNone/>
              <a:defRPr sz="900">
                <a:solidFill>
                  <a:schemeClr val="tx1"/>
                </a:solidFill>
                <a:latin typeface="+mn-lt"/>
              </a:defRPr>
            </a:lvl8pPr>
            <a:lvl9pPr marL="3657600" indent="0" algn="l" rtl="0" fontAlgn="base">
              <a:spcBef>
                <a:spcPct val="20000"/>
              </a:spcBef>
              <a:spcAft>
                <a:spcPct val="0"/>
              </a:spcAft>
              <a:buNone/>
              <a:defRPr sz="900">
                <a:solidFill>
                  <a:schemeClr val="tx1"/>
                </a:solidFill>
                <a:latin typeface="+mn-lt"/>
              </a:defRPr>
            </a:lvl9pPr>
          </a:lstStyle>
          <a:p>
            <a:endParaRPr lang="en-US" sz="2200" dirty="0">
              <a:solidFill>
                <a:srgbClr val="FFFFFF"/>
              </a:solidFill>
            </a:endParaRPr>
          </a:p>
          <a:p>
            <a:r>
              <a:rPr lang="en-US" sz="2200" dirty="0">
                <a:solidFill>
                  <a:srgbClr val="FFFFFF"/>
                </a:solidFill>
              </a:rPr>
              <a:t>The following revisions to section 5189 should "be required as soon as possible” for the state’s petroleum refineries:”</a:t>
            </a:r>
          </a:p>
          <a:p>
            <a:endParaRPr lang="en-US" sz="1100" dirty="0">
              <a:solidFill>
                <a:srgbClr val="FFFFFF"/>
              </a:solidFill>
            </a:endParaRPr>
          </a:p>
          <a:p>
            <a:pPr marL="342900" indent="-342900">
              <a:buFont typeface="Arial" panose="020B0604020202020204" pitchFamily="34" charset="0"/>
              <a:buChar char="•"/>
            </a:pPr>
            <a:r>
              <a:rPr lang="en-US" sz="2200" dirty="0">
                <a:solidFill>
                  <a:srgbClr val="FFFFFF"/>
                </a:solidFill>
              </a:rPr>
              <a:t>Inherent safety, hierarchy of controls</a:t>
            </a:r>
          </a:p>
          <a:p>
            <a:pPr marL="342900" indent="-342900">
              <a:buFont typeface="Arial" panose="020B0604020202020204" pitchFamily="34" charset="0"/>
              <a:buChar char="•"/>
            </a:pPr>
            <a:r>
              <a:rPr lang="en-US" sz="2200" dirty="0">
                <a:solidFill>
                  <a:srgbClr val="FFFFFF"/>
                </a:solidFill>
              </a:rPr>
              <a:t>Safety culture assessments</a:t>
            </a:r>
          </a:p>
          <a:p>
            <a:pPr marL="342900" indent="-342900">
              <a:buFont typeface="Arial" panose="020B0604020202020204" pitchFamily="34" charset="0"/>
              <a:buChar char="•"/>
            </a:pPr>
            <a:r>
              <a:rPr lang="en-US" sz="2200" dirty="0">
                <a:solidFill>
                  <a:srgbClr val="FFFFFF"/>
                </a:solidFill>
              </a:rPr>
              <a:t>Damage mechanism reviews</a:t>
            </a:r>
          </a:p>
          <a:p>
            <a:pPr marL="342900" indent="-342900">
              <a:buFont typeface="Arial" panose="020B0604020202020204" pitchFamily="34" charset="0"/>
              <a:buChar char="•"/>
            </a:pPr>
            <a:r>
              <a:rPr lang="en-US" sz="2200" dirty="0">
                <a:solidFill>
                  <a:srgbClr val="FFFFFF"/>
                </a:solidFill>
              </a:rPr>
              <a:t>Improved process hazard analysis (PHA)</a:t>
            </a:r>
          </a:p>
          <a:p>
            <a:pPr marL="342900" indent="-342900">
              <a:buFont typeface="Arial" panose="020B0604020202020204" pitchFamily="34" charset="0"/>
              <a:buChar char="•"/>
            </a:pPr>
            <a:r>
              <a:rPr lang="en-US" sz="2200" dirty="0">
                <a:solidFill>
                  <a:srgbClr val="FFFFFF"/>
                </a:solidFill>
              </a:rPr>
              <a:t>Root cause analysis </a:t>
            </a:r>
          </a:p>
          <a:p>
            <a:pPr marL="342900" indent="-342900">
              <a:buFont typeface="Arial" panose="020B0604020202020204" pitchFamily="34" charset="0"/>
              <a:buChar char="•"/>
            </a:pPr>
            <a:r>
              <a:rPr lang="en-US" sz="2200" dirty="0">
                <a:solidFill>
                  <a:srgbClr val="FFFFFF"/>
                </a:solidFill>
              </a:rPr>
              <a:t>Human factors analysis</a:t>
            </a:r>
          </a:p>
          <a:p>
            <a:pPr marL="342900" indent="-342900">
              <a:buFont typeface="Arial" panose="020B0604020202020204" pitchFamily="34" charset="0"/>
              <a:buChar char="•"/>
            </a:pPr>
            <a:r>
              <a:rPr lang="en-US" sz="2200" dirty="0">
                <a:solidFill>
                  <a:srgbClr val="FFFFFF"/>
                </a:solidFill>
              </a:rPr>
              <a:t>Effects of organizational change</a:t>
            </a:r>
          </a:p>
          <a:p>
            <a:pPr marL="342900" indent="-342900">
              <a:buFont typeface="Arial" panose="020B0604020202020204" pitchFamily="34" charset="0"/>
              <a:buChar char="•"/>
            </a:pPr>
            <a:r>
              <a:rPr lang="en-US" sz="2200" dirty="0">
                <a:solidFill>
                  <a:srgbClr val="FFFFFF"/>
                </a:solidFill>
              </a:rPr>
              <a:t>Layer of protection analysis</a:t>
            </a:r>
          </a:p>
          <a:p>
            <a:endParaRPr lang="en-US" sz="2200" dirty="0">
              <a:solidFill>
                <a:srgbClr val="FFFFFF"/>
              </a:solidFill>
              <a:latin typeface="Arial" charset="0"/>
            </a:endParaRPr>
          </a:p>
          <a:p>
            <a:endParaRPr lang="en-US" sz="2200" dirty="0">
              <a:solidFill>
                <a:srgbClr val="FFFFFF"/>
              </a:solidFill>
              <a:latin typeface="Arial" charset="0"/>
            </a:endParaRPr>
          </a:p>
          <a:p>
            <a:endParaRPr lang="en-US" sz="2200" dirty="0">
              <a:solidFill>
                <a:srgbClr val="FFFFFF"/>
              </a:solidFill>
              <a:latin typeface="Arial" charset="0"/>
            </a:endParaRPr>
          </a:p>
        </p:txBody>
      </p:sp>
      <p:pic>
        <p:nvPicPr>
          <p:cNvPr id="4" name="Picture 3"/>
          <p:cNvPicPr>
            <a:picLocks noChangeAspect="1"/>
          </p:cNvPicPr>
          <p:nvPr/>
        </p:nvPicPr>
        <p:blipFill>
          <a:blip r:embed="rId2"/>
          <a:stretch>
            <a:fillRect/>
          </a:stretch>
        </p:blipFill>
        <p:spPr>
          <a:xfrm>
            <a:off x="1143000" y="685800"/>
            <a:ext cx="3829154" cy="4953000"/>
          </a:xfrm>
          <a:prstGeom prst="rect">
            <a:avLst/>
          </a:prstGeom>
        </p:spPr>
      </p:pic>
    </p:spTree>
    <p:extLst>
      <p:ext uri="{BB962C8B-B14F-4D97-AF65-F5344CB8AC3E}">
        <p14:creationId xmlns:p14="http://schemas.microsoft.com/office/powerpoint/2010/main" val="3624317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txBox="1">
            <a:spLocks/>
          </p:cNvSpPr>
          <p:nvPr/>
        </p:nvSpPr>
        <p:spPr bwMode="auto">
          <a:xfrm>
            <a:off x="1524000" y="609600"/>
            <a:ext cx="96012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1400">
                <a:solidFill>
                  <a:schemeClr val="tx1"/>
                </a:solidFill>
                <a:latin typeface="+mn-lt"/>
                <a:ea typeface="ＭＳ Ｐゴシック" charset="0"/>
                <a:cs typeface="ＭＳ Ｐゴシック" charset="0"/>
              </a:defRPr>
            </a:lvl1pPr>
            <a:lvl2pPr marL="457200" indent="0" algn="l" rtl="0" eaLnBrk="0" fontAlgn="base" hangingPunct="0">
              <a:spcBef>
                <a:spcPct val="20000"/>
              </a:spcBef>
              <a:spcAft>
                <a:spcPct val="0"/>
              </a:spcAft>
              <a:buNone/>
              <a:defRPr sz="1200">
                <a:solidFill>
                  <a:schemeClr val="tx1"/>
                </a:solidFill>
                <a:latin typeface="+mn-lt"/>
                <a:ea typeface="ＭＳ Ｐゴシック" charset="0"/>
              </a:defRPr>
            </a:lvl2pPr>
            <a:lvl3pPr marL="914400" indent="0" algn="l" rtl="0" eaLnBrk="0" fontAlgn="base" hangingPunct="0">
              <a:spcBef>
                <a:spcPct val="20000"/>
              </a:spcBef>
              <a:spcAft>
                <a:spcPct val="0"/>
              </a:spcAft>
              <a:buNone/>
              <a:defRPr sz="1000">
                <a:solidFill>
                  <a:schemeClr val="tx1"/>
                </a:solidFill>
                <a:latin typeface="+mn-lt"/>
                <a:ea typeface="ＭＳ Ｐゴシック" charset="0"/>
              </a:defRPr>
            </a:lvl3pPr>
            <a:lvl4pPr marL="1371600" indent="0" algn="l" rtl="0" eaLnBrk="0" fontAlgn="base" hangingPunct="0">
              <a:spcBef>
                <a:spcPct val="20000"/>
              </a:spcBef>
              <a:spcAft>
                <a:spcPct val="0"/>
              </a:spcAft>
              <a:buNone/>
              <a:defRPr sz="900">
                <a:solidFill>
                  <a:schemeClr val="tx1"/>
                </a:solidFill>
                <a:latin typeface="+mn-lt"/>
                <a:ea typeface="ＭＳ Ｐゴシック" charset="0"/>
              </a:defRPr>
            </a:lvl4pPr>
            <a:lvl5pPr marL="1828800" indent="0" algn="l" rtl="0" eaLnBrk="0" fontAlgn="base" hangingPunct="0">
              <a:spcBef>
                <a:spcPct val="20000"/>
              </a:spcBef>
              <a:spcAft>
                <a:spcPct val="0"/>
              </a:spcAft>
              <a:buNone/>
              <a:defRPr sz="900">
                <a:solidFill>
                  <a:schemeClr val="tx1"/>
                </a:solidFill>
                <a:latin typeface="+mn-lt"/>
                <a:ea typeface="ＭＳ Ｐゴシック" charset="0"/>
              </a:defRPr>
            </a:lvl5pPr>
            <a:lvl6pPr marL="2286000" indent="0" algn="l" rtl="0" fontAlgn="base">
              <a:spcBef>
                <a:spcPct val="20000"/>
              </a:spcBef>
              <a:spcAft>
                <a:spcPct val="0"/>
              </a:spcAft>
              <a:buNone/>
              <a:defRPr sz="900">
                <a:solidFill>
                  <a:schemeClr val="tx1"/>
                </a:solidFill>
                <a:latin typeface="+mn-lt"/>
              </a:defRPr>
            </a:lvl6pPr>
            <a:lvl7pPr marL="2743200" indent="0" algn="l" rtl="0" fontAlgn="base">
              <a:spcBef>
                <a:spcPct val="20000"/>
              </a:spcBef>
              <a:spcAft>
                <a:spcPct val="0"/>
              </a:spcAft>
              <a:buNone/>
              <a:defRPr sz="900">
                <a:solidFill>
                  <a:schemeClr val="tx1"/>
                </a:solidFill>
                <a:latin typeface="+mn-lt"/>
              </a:defRPr>
            </a:lvl7pPr>
            <a:lvl8pPr marL="3200400" indent="0" algn="l" rtl="0" fontAlgn="base">
              <a:spcBef>
                <a:spcPct val="20000"/>
              </a:spcBef>
              <a:spcAft>
                <a:spcPct val="0"/>
              </a:spcAft>
              <a:buNone/>
              <a:defRPr sz="900">
                <a:solidFill>
                  <a:schemeClr val="tx1"/>
                </a:solidFill>
                <a:latin typeface="+mn-lt"/>
              </a:defRPr>
            </a:lvl8pPr>
            <a:lvl9pPr marL="3657600" indent="0" algn="l" rtl="0" fontAlgn="base">
              <a:spcBef>
                <a:spcPct val="20000"/>
              </a:spcBef>
              <a:spcAft>
                <a:spcPct val="0"/>
              </a:spcAft>
              <a:buNone/>
              <a:defRPr sz="900">
                <a:solidFill>
                  <a:schemeClr val="tx1"/>
                </a:solidFill>
                <a:latin typeface="+mn-lt"/>
              </a:defRPr>
            </a:lvl9pPr>
          </a:lstStyle>
          <a:p>
            <a:r>
              <a:rPr lang="en-US" sz="2400" dirty="0">
                <a:solidFill>
                  <a:srgbClr val="FFFFFF"/>
                </a:solidFill>
                <a:latin typeface="Calibri" panose="020F0502020204030204" pitchFamily="34" charset="0"/>
                <a:cs typeface="Calibri" panose="020F0502020204030204" pitchFamily="34" charset="0"/>
              </a:rPr>
              <a:t>			</a:t>
            </a:r>
            <a:r>
              <a:rPr lang="en-US" sz="2400" dirty="0" smtClean="0">
                <a:solidFill>
                  <a:srgbClr val="FFFFFF"/>
                </a:solidFill>
                <a:latin typeface="Calibri" panose="020F0502020204030204" pitchFamily="34" charset="0"/>
                <a:cs typeface="Calibri" panose="020F0502020204030204" pitchFamily="34" charset="0"/>
              </a:rPr>
              <a:t>  	    </a:t>
            </a:r>
            <a:r>
              <a:rPr lang="en-US" sz="2800" dirty="0" smtClean="0">
                <a:solidFill>
                  <a:srgbClr val="FFFFFF"/>
                </a:solidFill>
                <a:latin typeface="Calibri" panose="020F0502020204030204" pitchFamily="34" charset="0"/>
                <a:cs typeface="Calibri" panose="020F0502020204030204" pitchFamily="34" charset="0"/>
              </a:rPr>
              <a:t>TIMELINE</a:t>
            </a:r>
            <a:endParaRPr lang="en-US" sz="2400" dirty="0">
              <a:solidFill>
                <a:srgbClr val="FFFFFF"/>
              </a:solidFill>
              <a:latin typeface="Calibri" panose="020F0502020204030204" pitchFamily="34" charset="0"/>
              <a:cs typeface="Calibri" panose="020F0502020204030204" pitchFamily="34" charset="0"/>
            </a:endParaRPr>
          </a:p>
          <a:p>
            <a:endParaRPr lang="en-US" sz="2400" dirty="0">
              <a:solidFill>
                <a:srgbClr val="FFFFFF"/>
              </a:solidFill>
              <a:latin typeface="Calibri" panose="020F0502020204030204" pitchFamily="34" charset="0"/>
              <a:cs typeface="Calibri" panose="020F0502020204030204" pitchFamily="34" charset="0"/>
            </a:endParaRPr>
          </a:p>
          <a:p>
            <a:r>
              <a:rPr lang="en-US" sz="2800" u="sng" dirty="0">
                <a:solidFill>
                  <a:srgbClr val="FFFFFF"/>
                </a:solidFill>
                <a:latin typeface="Calibri" panose="020F0502020204030204" pitchFamily="34" charset="0"/>
                <a:cs typeface="Calibri" panose="020F0502020204030204" pitchFamily="34" charset="0"/>
              </a:rPr>
              <a:t>August 2012</a:t>
            </a:r>
            <a:r>
              <a:rPr lang="en-US" sz="2800" dirty="0">
                <a:solidFill>
                  <a:srgbClr val="FFFFFF"/>
                </a:solidFill>
                <a:latin typeface="Calibri" panose="020F0502020204030204" pitchFamily="34" charset="0"/>
                <a:cs typeface="Calibri" panose="020F0502020204030204" pitchFamily="34" charset="0"/>
              </a:rPr>
              <a:t>: Richmond, Chevron fire</a:t>
            </a:r>
          </a:p>
          <a:p>
            <a:endParaRPr lang="en-US" sz="2800" dirty="0">
              <a:solidFill>
                <a:srgbClr val="FFFFFF"/>
              </a:solidFill>
              <a:latin typeface="Calibri" panose="020F0502020204030204" pitchFamily="34" charset="0"/>
              <a:cs typeface="Calibri" panose="020F0502020204030204" pitchFamily="34" charset="0"/>
            </a:endParaRPr>
          </a:p>
          <a:p>
            <a:r>
              <a:rPr lang="en-US" sz="2800" u="sng" dirty="0">
                <a:solidFill>
                  <a:srgbClr val="FFFFFF"/>
                </a:solidFill>
                <a:latin typeface="Calibri" panose="020F0502020204030204" pitchFamily="34" charset="0"/>
                <a:cs typeface="Calibri" panose="020F0502020204030204" pitchFamily="34" charset="0"/>
              </a:rPr>
              <a:t>2013</a:t>
            </a:r>
            <a:r>
              <a:rPr lang="en-US" sz="2800" dirty="0">
                <a:solidFill>
                  <a:srgbClr val="FFFFFF"/>
                </a:solidFill>
                <a:latin typeface="Calibri" panose="020F0502020204030204" pitchFamily="34" charset="0"/>
                <a:cs typeface="Calibri" panose="020F0502020204030204" pitchFamily="34" charset="0"/>
              </a:rPr>
              <a:t>: Cal/OSHA, Cal/EPA and OES begin work </a:t>
            </a:r>
            <a:r>
              <a:rPr lang="en-US" sz="2800" dirty="0" smtClean="0">
                <a:solidFill>
                  <a:srgbClr val="FFFFFF"/>
                </a:solidFill>
                <a:latin typeface="Calibri" panose="020F0502020204030204" pitchFamily="34" charset="0"/>
                <a:cs typeface="Calibri" panose="020F0502020204030204" pitchFamily="34" charset="0"/>
              </a:rPr>
              <a:t>on </a:t>
            </a:r>
            <a:r>
              <a:rPr lang="en-US" sz="2800" dirty="0">
                <a:solidFill>
                  <a:srgbClr val="FFFFFF"/>
                </a:solidFill>
                <a:latin typeface="Calibri" panose="020F0502020204030204" pitchFamily="34" charset="0"/>
                <a:cs typeface="Calibri" panose="020F0502020204030204" pitchFamily="34" charset="0"/>
              </a:rPr>
              <a:t>new refinery safety regulations. </a:t>
            </a:r>
          </a:p>
          <a:p>
            <a:endParaRPr lang="en-US" sz="2800" dirty="0">
              <a:solidFill>
                <a:srgbClr val="FFFFFF"/>
              </a:solidFill>
              <a:latin typeface="Calibri" panose="020F0502020204030204" pitchFamily="34" charset="0"/>
              <a:cs typeface="Calibri" panose="020F0502020204030204" pitchFamily="34" charset="0"/>
            </a:endParaRPr>
          </a:p>
          <a:p>
            <a:r>
              <a:rPr lang="en-US" sz="2800" u="sng" dirty="0" smtClean="0">
                <a:solidFill>
                  <a:srgbClr val="FFFFFF"/>
                </a:solidFill>
                <a:latin typeface="Calibri" panose="020F0502020204030204" pitchFamily="34" charset="0"/>
                <a:cs typeface="Calibri" panose="020F0502020204030204" pitchFamily="34" charset="0"/>
              </a:rPr>
              <a:t>2013-2016</a:t>
            </a:r>
            <a:r>
              <a:rPr lang="en-US" sz="2800" dirty="0" smtClean="0">
                <a:solidFill>
                  <a:srgbClr val="FFFFFF"/>
                </a:solidFill>
                <a:latin typeface="Calibri" panose="020F0502020204030204" pitchFamily="34" charset="0"/>
                <a:cs typeface="Calibri" panose="020F0502020204030204" pitchFamily="34" charset="0"/>
              </a:rPr>
              <a:t>: </a:t>
            </a:r>
            <a:r>
              <a:rPr lang="en-US" sz="2800" dirty="0">
                <a:solidFill>
                  <a:srgbClr val="FFFFFF"/>
                </a:solidFill>
                <a:latin typeface="Calibri" panose="020F0502020204030204" pitchFamily="34" charset="0"/>
                <a:cs typeface="Calibri" panose="020F0502020204030204" pitchFamily="34" charset="0"/>
              </a:rPr>
              <a:t>Cal/OSHA convenes or participates in 26 meetings or hearings pertaining to refinery process safety. </a:t>
            </a:r>
          </a:p>
          <a:p>
            <a:endParaRPr lang="en-US" sz="2800" dirty="0">
              <a:solidFill>
                <a:srgbClr val="FFFFFF"/>
              </a:solidFill>
              <a:latin typeface="Calibri" panose="020F0502020204030204" pitchFamily="34" charset="0"/>
              <a:cs typeface="Calibri" panose="020F0502020204030204" pitchFamily="34" charset="0"/>
            </a:endParaRPr>
          </a:p>
          <a:p>
            <a:r>
              <a:rPr lang="en-US" sz="2800" u="sng" dirty="0" smtClean="0">
                <a:solidFill>
                  <a:srgbClr val="FFFFFF"/>
                </a:solidFill>
                <a:latin typeface="Calibri" panose="020F0502020204030204" pitchFamily="34" charset="0"/>
                <a:cs typeface="Calibri" panose="020F0502020204030204" pitchFamily="34" charset="0"/>
              </a:rPr>
              <a:t>2014-2016</a:t>
            </a:r>
            <a:r>
              <a:rPr lang="en-US" sz="2800" dirty="0">
                <a:solidFill>
                  <a:srgbClr val="FFFFFF"/>
                </a:solidFill>
                <a:latin typeface="Calibri" panose="020F0502020204030204" pitchFamily="34" charset="0"/>
                <a:cs typeface="Calibri" panose="020F0502020204030204" pitchFamily="34" charset="0"/>
              </a:rPr>
              <a:t>: Cal/OSHA </a:t>
            </a:r>
            <a:r>
              <a:rPr lang="en-US" sz="2800" dirty="0" smtClean="0">
                <a:solidFill>
                  <a:srgbClr val="FFFFFF"/>
                </a:solidFill>
                <a:latin typeface="Calibri" panose="020F0502020204030204" pitchFamily="34" charset="0"/>
                <a:cs typeface="Calibri" panose="020F0502020204030204" pitchFamily="34" charset="0"/>
              </a:rPr>
              <a:t>convenes </a:t>
            </a:r>
            <a:r>
              <a:rPr lang="en-US" sz="2800" dirty="0">
                <a:solidFill>
                  <a:srgbClr val="FFFFFF"/>
                </a:solidFill>
                <a:latin typeface="Calibri" panose="020F0502020204030204" pitchFamily="34" charset="0"/>
                <a:cs typeface="Calibri" panose="020F0502020204030204" pitchFamily="34" charset="0"/>
              </a:rPr>
              <a:t>a</a:t>
            </a:r>
            <a:r>
              <a:rPr lang="en-US" sz="2800" dirty="0" smtClean="0">
                <a:solidFill>
                  <a:srgbClr val="FFFFFF"/>
                </a:solidFill>
                <a:latin typeface="Calibri" panose="020F0502020204030204" pitchFamily="34" charset="0"/>
                <a:cs typeface="Calibri" panose="020F0502020204030204" pitchFamily="34" charset="0"/>
              </a:rPr>
              <a:t> </a:t>
            </a:r>
            <a:r>
              <a:rPr lang="en-US" sz="2800" dirty="0">
                <a:solidFill>
                  <a:srgbClr val="FFFFFF"/>
                </a:solidFill>
                <a:latin typeface="Calibri" panose="020F0502020204030204" pitchFamily="34" charset="0"/>
                <a:cs typeface="Calibri" panose="020F0502020204030204" pitchFamily="34" charset="0"/>
              </a:rPr>
              <a:t>labor-management PSM technical advisory </a:t>
            </a:r>
            <a:r>
              <a:rPr lang="en-US" sz="2800" dirty="0" smtClean="0">
                <a:solidFill>
                  <a:srgbClr val="FFFFFF"/>
                </a:solidFill>
                <a:latin typeface="Calibri" panose="020F0502020204030204" pitchFamily="34" charset="0"/>
                <a:cs typeface="Calibri" panose="020F0502020204030204" pitchFamily="34" charset="0"/>
              </a:rPr>
              <a:t>committee to draft section 5189.1.</a:t>
            </a:r>
            <a:endParaRPr lang="en-US" sz="2800" dirty="0">
              <a:solidFill>
                <a:srgbClr val="FFFFFF"/>
              </a:solidFill>
              <a:latin typeface="Calibri" panose="020F0502020204030204" pitchFamily="34" charset="0"/>
              <a:cs typeface="Calibri" panose="020F0502020204030204" pitchFamily="34" charset="0"/>
            </a:endParaRPr>
          </a:p>
          <a:p>
            <a:endParaRPr lang="en-US" sz="2200" dirty="0">
              <a:solidFill>
                <a:srgbClr val="FFFFFF"/>
              </a:solidFill>
              <a:latin typeface="Calibri" panose="020F0502020204030204" pitchFamily="34" charset="0"/>
              <a:cs typeface="Calibri" panose="020F0502020204030204" pitchFamily="34" charset="0"/>
            </a:endParaRPr>
          </a:p>
          <a:p>
            <a:endParaRPr lang="en-US" sz="2200" dirty="0">
              <a:solidFill>
                <a:srgbClr val="FFFFFF"/>
              </a:solidFill>
              <a:latin typeface="Calibri" panose="020F0502020204030204" pitchFamily="34" charset="0"/>
              <a:cs typeface="Calibri" panose="020F0502020204030204" pitchFamily="34" charset="0"/>
            </a:endParaRPr>
          </a:p>
          <a:p>
            <a:endParaRPr lang="en-US" sz="2200" dirty="0">
              <a:solidFill>
                <a:srgbClr val="FFFFFF"/>
              </a:solidFill>
              <a:latin typeface="Calibri" panose="020F0502020204030204" pitchFamily="34" charset="0"/>
              <a:cs typeface="Calibri" panose="020F0502020204030204" pitchFamily="34" charset="0"/>
            </a:endParaRPr>
          </a:p>
          <a:p>
            <a:endParaRPr lang="en-US" sz="2200"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6119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txBox="1">
            <a:spLocks/>
          </p:cNvSpPr>
          <p:nvPr/>
        </p:nvSpPr>
        <p:spPr bwMode="auto">
          <a:xfrm>
            <a:off x="1447800" y="533400"/>
            <a:ext cx="99822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1400">
                <a:solidFill>
                  <a:schemeClr val="tx1"/>
                </a:solidFill>
                <a:latin typeface="+mn-lt"/>
                <a:ea typeface="ＭＳ Ｐゴシック" charset="0"/>
                <a:cs typeface="ＭＳ Ｐゴシック" charset="0"/>
              </a:defRPr>
            </a:lvl1pPr>
            <a:lvl2pPr marL="457200" indent="0" algn="l" rtl="0" eaLnBrk="0" fontAlgn="base" hangingPunct="0">
              <a:spcBef>
                <a:spcPct val="20000"/>
              </a:spcBef>
              <a:spcAft>
                <a:spcPct val="0"/>
              </a:spcAft>
              <a:buNone/>
              <a:defRPr sz="1200">
                <a:solidFill>
                  <a:schemeClr val="tx1"/>
                </a:solidFill>
                <a:latin typeface="+mn-lt"/>
                <a:ea typeface="ＭＳ Ｐゴシック" charset="0"/>
              </a:defRPr>
            </a:lvl2pPr>
            <a:lvl3pPr marL="914400" indent="0" algn="l" rtl="0" eaLnBrk="0" fontAlgn="base" hangingPunct="0">
              <a:spcBef>
                <a:spcPct val="20000"/>
              </a:spcBef>
              <a:spcAft>
                <a:spcPct val="0"/>
              </a:spcAft>
              <a:buNone/>
              <a:defRPr sz="1000">
                <a:solidFill>
                  <a:schemeClr val="tx1"/>
                </a:solidFill>
                <a:latin typeface="+mn-lt"/>
                <a:ea typeface="ＭＳ Ｐゴシック" charset="0"/>
              </a:defRPr>
            </a:lvl3pPr>
            <a:lvl4pPr marL="1371600" indent="0" algn="l" rtl="0" eaLnBrk="0" fontAlgn="base" hangingPunct="0">
              <a:spcBef>
                <a:spcPct val="20000"/>
              </a:spcBef>
              <a:spcAft>
                <a:spcPct val="0"/>
              </a:spcAft>
              <a:buNone/>
              <a:defRPr sz="900">
                <a:solidFill>
                  <a:schemeClr val="tx1"/>
                </a:solidFill>
                <a:latin typeface="+mn-lt"/>
                <a:ea typeface="ＭＳ Ｐゴシック" charset="0"/>
              </a:defRPr>
            </a:lvl4pPr>
            <a:lvl5pPr marL="1828800" indent="0" algn="l" rtl="0" eaLnBrk="0" fontAlgn="base" hangingPunct="0">
              <a:spcBef>
                <a:spcPct val="20000"/>
              </a:spcBef>
              <a:spcAft>
                <a:spcPct val="0"/>
              </a:spcAft>
              <a:buNone/>
              <a:defRPr sz="900">
                <a:solidFill>
                  <a:schemeClr val="tx1"/>
                </a:solidFill>
                <a:latin typeface="+mn-lt"/>
                <a:ea typeface="ＭＳ Ｐゴシック" charset="0"/>
              </a:defRPr>
            </a:lvl5pPr>
            <a:lvl6pPr marL="2286000" indent="0" algn="l" rtl="0" fontAlgn="base">
              <a:spcBef>
                <a:spcPct val="20000"/>
              </a:spcBef>
              <a:spcAft>
                <a:spcPct val="0"/>
              </a:spcAft>
              <a:buNone/>
              <a:defRPr sz="900">
                <a:solidFill>
                  <a:schemeClr val="tx1"/>
                </a:solidFill>
                <a:latin typeface="+mn-lt"/>
              </a:defRPr>
            </a:lvl6pPr>
            <a:lvl7pPr marL="2743200" indent="0" algn="l" rtl="0" fontAlgn="base">
              <a:spcBef>
                <a:spcPct val="20000"/>
              </a:spcBef>
              <a:spcAft>
                <a:spcPct val="0"/>
              </a:spcAft>
              <a:buNone/>
              <a:defRPr sz="900">
                <a:solidFill>
                  <a:schemeClr val="tx1"/>
                </a:solidFill>
                <a:latin typeface="+mn-lt"/>
              </a:defRPr>
            </a:lvl7pPr>
            <a:lvl8pPr marL="3200400" indent="0" algn="l" rtl="0" fontAlgn="base">
              <a:spcBef>
                <a:spcPct val="20000"/>
              </a:spcBef>
              <a:spcAft>
                <a:spcPct val="0"/>
              </a:spcAft>
              <a:buNone/>
              <a:defRPr sz="900">
                <a:solidFill>
                  <a:schemeClr val="tx1"/>
                </a:solidFill>
                <a:latin typeface="+mn-lt"/>
              </a:defRPr>
            </a:lvl8pPr>
            <a:lvl9pPr marL="3657600" indent="0" algn="l" rtl="0" fontAlgn="base">
              <a:spcBef>
                <a:spcPct val="20000"/>
              </a:spcBef>
              <a:spcAft>
                <a:spcPct val="0"/>
              </a:spcAft>
              <a:buNone/>
              <a:defRPr sz="900">
                <a:solidFill>
                  <a:schemeClr val="tx1"/>
                </a:solidFill>
                <a:latin typeface="+mn-lt"/>
              </a:defRPr>
            </a:lvl9pPr>
          </a:lstStyle>
          <a:p>
            <a:r>
              <a:rPr lang="en-US" sz="2400" dirty="0">
                <a:solidFill>
                  <a:srgbClr val="FFFFFF"/>
                </a:solidFill>
              </a:rPr>
              <a:t>		        </a:t>
            </a:r>
            <a:r>
              <a:rPr lang="en-US" sz="2400" dirty="0" smtClean="0">
                <a:solidFill>
                  <a:srgbClr val="FFFFFF"/>
                </a:solidFill>
              </a:rPr>
              <a:t>                    TIMELINE</a:t>
            </a:r>
            <a:endParaRPr lang="en-US" sz="2400" dirty="0">
              <a:solidFill>
                <a:srgbClr val="FFFFFF"/>
              </a:solidFill>
            </a:endParaRPr>
          </a:p>
          <a:p>
            <a:endParaRPr lang="en-US" dirty="0">
              <a:solidFill>
                <a:srgbClr val="000000"/>
              </a:solidFill>
              <a:latin typeface="Calibri" panose="020F0502020204030204" pitchFamily="34" charset="0"/>
            </a:endParaRPr>
          </a:p>
          <a:p>
            <a:r>
              <a:rPr lang="en-US" sz="2800" u="sng" dirty="0">
                <a:solidFill>
                  <a:srgbClr val="FFFFFF"/>
                </a:solidFill>
                <a:latin typeface="Calibri" panose="020F0502020204030204" pitchFamily="34" charset="0"/>
              </a:rPr>
              <a:t>August 2017</a:t>
            </a:r>
          </a:p>
          <a:p>
            <a:r>
              <a:rPr lang="en-US" sz="2800" dirty="0">
                <a:solidFill>
                  <a:srgbClr val="FFFFFF"/>
                </a:solidFill>
                <a:latin typeface="Calibri" panose="020F0502020204030204" pitchFamily="34" charset="0"/>
              </a:rPr>
              <a:t>Standards Board approves </a:t>
            </a:r>
            <a:r>
              <a:rPr lang="en-US" sz="2800" dirty="0" smtClean="0">
                <a:solidFill>
                  <a:srgbClr val="FFFFFF"/>
                </a:solidFill>
                <a:latin typeface="Calibri" panose="020F0502020204030204" pitchFamily="34" charset="0"/>
              </a:rPr>
              <a:t>section 5189.1, which takes effect in October. </a:t>
            </a:r>
            <a:endParaRPr lang="en-US" sz="2800" dirty="0">
              <a:solidFill>
                <a:srgbClr val="FFFFFF"/>
              </a:solidFill>
              <a:latin typeface="Calibri" panose="020F0502020204030204" pitchFamily="34" charset="0"/>
            </a:endParaRPr>
          </a:p>
          <a:p>
            <a:endParaRPr lang="en-US" sz="2800" dirty="0">
              <a:solidFill>
                <a:srgbClr val="FFFFFF"/>
              </a:solidFill>
              <a:latin typeface="Calibri" panose="020F0502020204030204" pitchFamily="34" charset="0"/>
            </a:endParaRPr>
          </a:p>
          <a:p>
            <a:r>
              <a:rPr lang="en-US" sz="2800" u="sng" dirty="0">
                <a:solidFill>
                  <a:srgbClr val="FFFFFF"/>
                </a:solidFill>
                <a:latin typeface="Calibri" panose="020F0502020204030204" pitchFamily="34" charset="0"/>
              </a:rPr>
              <a:t>October 2017</a:t>
            </a:r>
          </a:p>
          <a:p>
            <a:r>
              <a:rPr lang="en-US" sz="2800" dirty="0">
                <a:solidFill>
                  <a:srgbClr val="FFFFFF"/>
                </a:solidFill>
                <a:latin typeface="Calibri" panose="020F0502020204030204" pitchFamily="34" charset="0"/>
              </a:rPr>
              <a:t>Cal/EPA implements a new Cal/ARP Program 4 regulation, enforced by county </a:t>
            </a:r>
            <a:r>
              <a:rPr lang="en-US" sz="2800" dirty="0" smtClean="0">
                <a:solidFill>
                  <a:srgbClr val="FFFFFF"/>
                </a:solidFill>
                <a:latin typeface="Calibri" panose="020F0502020204030204" pitchFamily="34" charset="0"/>
              </a:rPr>
              <a:t>CUPAs, </a:t>
            </a:r>
            <a:r>
              <a:rPr lang="en-US" sz="2800" dirty="0">
                <a:solidFill>
                  <a:srgbClr val="FFFFFF"/>
                </a:solidFill>
                <a:latin typeface="Calibri" panose="020F0502020204030204" pitchFamily="34" charset="0"/>
              </a:rPr>
              <a:t>identical to section 5189.1. </a:t>
            </a:r>
          </a:p>
          <a:p>
            <a:endParaRPr lang="en-US" sz="2800" dirty="0">
              <a:solidFill>
                <a:srgbClr val="FFFFFF"/>
              </a:solidFill>
              <a:latin typeface="Calibri" panose="020F0502020204030204" pitchFamily="34" charset="0"/>
            </a:endParaRPr>
          </a:p>
          <a:p>
            <a:r>
              <a:rPr lang="en-US" sz="2800" u="sng" dirty="0" smtClean="0">
                <a:solidFill>
                  <a:srgbClr val="FFFFFF"/>
                </a:solidFill>
                <a:latin typeface="Calibri" panose="020F0502020204030204" pitchFamily="34" charset="0"/>
              </a:rPr>
              <a:t>December 2023</a:t>
            </a:r>
          </a:p>
          <a:p>
            <a:r>
              <a:rPr lang="en-US" sz="2800" dirty="0" smtClean="0">
                <a:solidFill>
                  <a:srgbClr val="FFFFFF"/>
                </a:solidFill>
                <a:latin typeface="Calibri" panose="020F0502020204030204" pitchFamily="34" charset="0"/>
              </a:rPr>
              <a:t>Section 5189.1 adopted by Washington State. </a:t>
            </a:r>
            <a:endParaRPr lang="en-US" sz="2800" dirty="0">
              <a:solidFill>
                <a:srgbClr val="FFFFFF"/>
              </a:solidFill>
              <a:latin typeface="Calibri" panose="020F0502020204030204" pitchFamily="34" charset="0"/>
            </a:endParaRPr>
          </a:p>
          <a:p>
            <a:endParaRPr lang="en-US" sz="2200" dirty="0">
              <a:solidFill>
                <a:srgbClr val="FFFFFF"/>
              </a:solidFill>
              <a:latin typeface="Arial" charset="0"/>
            </a:endParaRPr>
          </a:p>
          <a:p>
            <a:endParaRPr lang="en-US" sz="2200" dirty="0">
              <a:solidFill>
                <a:srgbClr val="FFFFFF"/>
              </a:solidFill>
              <a:latin typeface="Arial" charset="0"/>
            </a:endParaRPr>
          </a:p>
          <a:p>
            <a:endParaRPr lang="en-US" sz="2200" dirty="0">
              <a:solidFill>
                <a:srgbClr val="FFFFFF"/>
              </a:solidFill>
              <a:latin typeface="Arial" charset="0"/>
            </a:endParaRPr>
          </a:p>
          <a:p>
            <a:endParaRPr lang="en-US" sz="2200" dirty="0">
              <a:solidFill>
                <a:srgbClr val="FFFFFF"/>
              </a:solidFill>
              <a:latin typeface="Arial" charset="0"/>
            </a:endParaRPr>
          </a:p>
          <a:p>
            <a:endParaRPr lang="en-US" sz="2200" dirty="0">
              <a:solidFill>
                <a:srgbClr val="FFFFFF"/>
              </a:solidFill>
              <a:latin typeface="Arial" charset="0"/>
            </a:endParaRPr>
          </a:p>
        </p:txBody>
      </p:sp>
    </p:spTree>
    <p:extLst>
      <p:ext uri="{BB962C8B-B14F-4D97-AF65-F5344CB8AC3E}">
        <p14:creationId xmlns:p14="http://schemas.microsoft.com/office/powerpoint/2010/main" val="3413537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1522780"/>
            <a:ext cx="8305800" cy="3277820"/>
          </a:xfrm>
          <a:prstGeom prst="rect">
            <a:avLst/>
          </a:prstGeom>
          <a:noFill/>
        </p:spPr>
        <p:txBody>
          <a:bodyPr wrap="square" rtlCol="0">
            <a:spAutoFit/>
          </a:bodyPr>
          <a:lstStyle/>
          <a:p>
            <a:endParaRPr lang="en-US" sz="2400" dirty="0">
              <a:solidFill>
                <a:srgbClr val="FFFFFF"/>
              </a:solidFill>
              <a:latin typeface="Calibri"/>
              <a:cs typeface="Calibri"/>
            </a:endParaRPr>
          </a:p>
          <a:p>
            <a:r>
              <a:rPr lang="en-US" sz="2400" dirty="0">
                <a:solidFill>
                  <a:srgbClr val="FFFFFF"/>
                </a:solidFill>
                <a:latin typeface="Calibri"/>
                <a:cs typeface="Calibri"/>
              </a:rPr>
              <a:t>. </a:t>
            </a:r>
          </a:p>
          <a:p>
            <a:endParaRPr lang="en-US" sz="2400" dirty="0">
              <a:solidFill>
                <a:srgbClr val="FFFFFF"/>
              </a:solidFill>
              <a:latin typeface="Calibri"/>
              <a:cs typeface="Calibri"/>
            </a:endParaRPr>
          </a:p>
          <a:p>
            <a:endParaRPr lang="en-US" sz="2100" dirty="0">
              <a:solidFill>
                <a:srgbClr val="FFFFFF"/>
              </a:solidFill>
              <a:latin typeface="Calibri"/>
              <a:cs typeface="Calibri"/>
            </a:endParaRPr>
          </a:p>
          <a:p>
            <a:pPr lvl="1"/>
            <a:endParaRPr lang="en-US" dirty="0"/>
          </a:p>
          <a:p>
            <a:endParaRPr lang="en-US" dirty="0"/>
          </a:p>
          <a:p>
            <a:endParaRPr lang="en-US" dirty="0"/>
          </a:p>
        </p:txBody>
      </p:sp>
      <p:sp>
        <p:nvSpPr>
          <p:cNvPr id="5" name="Rectangle 4"/>
          <p:cNvSpPr/>
          <p:nvPr/>
        </p:nvSpPr>
        <p:spPr>
          <a:xfrm>
            <a:off x="1981200" y="219109"/>
            <a:ext cx="8439766" cy="830997"/>
          </a:xfrm>
          <a:prstGeom prst="rect">
            <a:avLst/>
          </a:prstGeom>
        </p:spPr>
        <p:txBody>
          <a:bodyPr wrap="square">
            <a:spAutoFit/>
          </a:bodyPr>
          <a:lstStyle/>
          <a:p>
            <a:r>
              <a:rPr lang="en-US" sz="2400" dirty="0">
                <a:solidFill>
                  <a:srgbClr val="FFFFFF"/>
                </a:solidFill>
                <a:latin typeface="Calibri"/>
                <a:cs typeface="Calibri"/>
              </a:rPr>
              <a:t>Section 5189.1 </a:t>
            </a:r>
            <a:r>
              <a:rPr lang="en-US" sz="2400" dirty="0" smtClean="0">
                <a:solidFill>
                  <a:srgbClr val="FFFFFF"/>
                </a:solidFill>
                <a:latin typeface="Calibri"/>
                <a:cs typeface="Calibri"/>
              </a:rPr>
              <a:t>updated the </a:t>
            </a:r>
            <a:r>
              <a:rPr lang="en-US" sz="2400" dirty="0">
                <a:solidFill>
                  <a:srgbClr val="FFFFFF"/>
                </a:solidFill>
                <a:latin typeface="Calibri"/>
                <a:cs typeface="Calibri"/>
              </a:rPr>
              <a:t>15 existing PSM elements in section 5189 and added </a:t>
            </a:r>
            <a:r>
              <a:rPr lang="en-US" sz="2400" dirty="0" smtClean="0">
                <a:solidFill>
                  <a:srgbClr val="FFFFFF"/>
                </a:solidFill>
                <a:latin typeface="Calibri"/>
                <a:cs typeface="Calibri"/>
              </a:rPr>
              <a:t>nine </a:t>
            </a:r>
            <a:r>
              <a:rPr lang="en-US" sz="2400" dirty="0">
                <a:solidFill>
                  <a:srgbClr val="FFFFFF"/>
                </a:solidFill>
                <a:latin typeface="Calibri"/>
                <a:cs typeface="Calibri"/>
              </a:rPr>
              <a:t>new </a:t>
            </a:r>
            <a:r>
              <a:rPr lang="en-US" sz="2400" dirty="0" smtClean="0">
                <a:solidFill>
                  <a:srgbClr val="FFFFFF"/>
                </a:solidFill>
                <a:latin typeface="Calibri"/>
                <a:cs typeface="Calibri"/>
              </a:rPr>
              <a:t>elements.</a:t>
            </a:r>
            <a:endParaRPr lang="en-US" sz="2400" dirty="0">
              <a:solidFill>
                <a:srgbClr val="FFFFFF"/>
              </a:solidFill>
              <a:latin typeface="Calibri"/>
              <a:cs typeface="Calibri"/>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86200" y="1219200"/>
            <a:ext cx="4311258" cy="5257800"/>
          </a:xfrm>
          <a:prstGeom prst="rect">
            <a:avLst/>
          </a:prstGeom>
        </p:spPr>
      </p:pic>
      <p:sp>
        <p:nvSpPr>
          <p:cNvPr id="6" name="Rectangle 5"/>
          <p:cNvSpPr/>
          <p:nvPr/>
        </p:nvSpPr>
        <p:spPr bwMode="auto">
          <a:xfrm>
            <a:off x="4060629" y="3433261"/>
            <a:ext cx="3962400" cy="376437"/>
          </a:xfrm>
          <a:prstGeom prst="rect">
            <a:avLst/>
          </a:prstGeom>
          <a:solidFill>
            <a:schemeClr val="tx1">
              <a:lumMod val="20000"/>
              <a:lumOff val="80000"/>
              <a:alpha val="46000"/>
            </a:schemeClr>
          </a:solidFill>
          <a:ln w="9525" cap="flat" cmpd="sng" algn="ctr">
            <a:solidFill>
              <a:schemeClr val="tx1">
                <a:alpha val="97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4400">
              <a:latin typeface="Footlight MT Light" pitchFamily="18" charset="0"/>
            </a:endParaRPr>
          </a:p>
        </p:txBody>
      </p:sp>
      <p:sp>
        <p:nvSpPr>
          <p:cNvPr id="7" name="Rectangle 6"/>
          <p:cNvSpPr/>
          <p:nvPr/>
        </p:nvSpPr>
        <p:spPr bwMode="auto">
          <a:xfrm>
            <a:off x="4028918" y="4800601"/>
            <a:ext cx="3968416" cy="1380787"/>
          </a:xfrm>
          <a:prstGeom prst="rect">
            <a:avLst/>
          </a:prstGeom>
          <a:solidFill>
            <a:schemeClr val="tx1">
              <a:lumMod val="20000"/>
              <a:lumOff val="80000"/>
              <a:alpha val="46000"/>
            </a:schemeClr>
          </a:solidFill>
          <a:ln w="9525" cap="flat" cmpd="sng" algn="ctr">
            <a:solidFill>
              <a:schemeClr val="tx1">
                <a:alpha val="97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4400">
              <a:latin typeface="Footlight MT Light" pitchFamily="18" charset="0"/>
            </a:endParaRPr>
          </a:p>
        </p:txBody>
      </p:sp>
    </p:spTree>
    <p:extLst>
      <p:ext uri="{BB962C8B-B14F-4D97-AF65-F5344CB8AC3E}">
        <p14:creationId xmlns:p14="http://schemas.microsoft.com/office/powerpoint/2010/main" val="299833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095500" y="243385"/>
            <a:ext cx="8001000" cy="6172200"/>
          </a:xfrm>
          <a:prstGeom prst="rect">
            <a:avLst/>
          </a:prstGeom>
          <a:noFill/>
          <a:ln>
            <a:noFill/>
          </a:ln>
        </p:spPr>
      </p:pic>
      <p:sp>
        <p:nvSpPr>
          <p:cNvPr id="3" name="TextBox 3"/>
          <p:cNvSpPr txBox="1">
            <a:spLocks noChangeArrowheads="1"/>
          </p:cNvSpPr>
          <p:nvPr/>
        </p:nvSpPr>
        <p:spPr bwMode="auto">
          <a:xfrm>
            <a:off x="2538385" y="6415585"/>
            <a:ext cx="80010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800">
                <a:solidFill>
                  <a:schemeClr val="tx2"/>
                </a:solidFill>
                <a:latin typeface="Footlight MT Light" charset="0"/>
                <a:ea typeface="ＭＳ Ｐゴシック" charset="0"/>
                <a:cs typeface="ＭＳ Ｐゴシック" charset="0"/>
              </a:defRPr>
            </a:lvl1pPr>
            <a:lvl2pPr marL="742950" indent="-285750" eaLnBrk="0" hangingPunct="0">
              <a:defRPr sz="3800">
                <a:solidFill>
                  <a:schemeClr val="tx2"/>
                </a:solidFill>
                <a:latin typeface="Footlight MT Light" charset="0"/>
                <a:ea typeface="ＭＳ Ｐゴシック" charset="0"/>
              </a:defRPr>
            </a:lvl2pPr>
            <a:lvl3pPr marL="1143000" indent="-228600" eaLnBrk="0" hangingPunct="0">
              <a:defRPr sz="3800">
                <a:solidFill>
                  <a:schemeClr val="tx2"/>
                </a:solidFill>
                <a:latin typeface="Footlight MT Light" charset="0"/>
                <a:ea typeface="ＭＳ Ｐゴシック" charset="0"/>
              </a:defRPr>
            </a:lvl3pPr>
            <a:lvl4pPr marL="1600200" indent="-228600" eaLnBrk="0" hangingPunct="0">
              <a:defRPr sz="3800">
                <a:solidFill>
                  <a:schemeClr val="tx2"/>
                </a:solidFill>
                <a:latin typeface="Footlight MT Light" charset="0"/>
                <a:ea typeface="ＭＳ Ｐゴシック" charset="0"/>
              </a:defRPr>
            </a:lvl4pPr>
            <a:lvl5pPr marL="2057400" indent="-228600" eaLnBrk="0" hangingPunct="0">
              <a:defRPr sz="3800">
                <a:solidFill>
                  <a:schemeClr val="tx2"/>
                </a:solidFill>
                <a:latin typeface="Footlight MT Light" charset="0"/>
                <a:ea typeface="ＭＳ Ｐゴシック" charset="0"/>
              </a:defRPr>
            </a:lvl5pPr>
            <a:lvl6pPr marL="2514600" indent="-228600" eaLnBrk="0" fontAlgn="base" hangingPunct="0">
              <a:spcBef>
                <a:spcPct val="0"/>
              </a:spcBef>
              <a:spcAft>
                <a:spcPct val="0"/>
              </a:spcAft>
              <a:defRPr sz="3800">
                <a:solidFill>
                  <a:schemeClr val="tx2"/>
                </a:solidFill>
                <a:latin typeface="Footlight MT Light" charset="0"/>
                <a:ea typeface="ＭＳ Ｐゴシック" charset="0"/>
              </a:defRPr>
            </a:lvl6pPr>
            <a:lvl7pPr marL="2971800" indent="-228600" eaLnBrk="0" fontAlgn="base" hangingPunct="0">
              <a:spcBef>
                <a:spcPct val="0"/>
              </a:spcBef>
              <a:spcAft>
                <a:spcPct val="0"/>
              </a:spcAft>
              <a:defRPr sz="3800">
                <a:solidFill>
                  <a:schemeClr val="tx2"/>
                </a:solidFill>
                <a:latin typeface="Footlight MT Light" charset="0"/>
                <a:ea typeface="ＭＳ Ｐゴシック" charset="0"/>
              </a:defRPr>
            </a:lvl7pPr>
            <a:lvl8pPr marL="3429000" indent="-228600" eaLnBrk="0" fontAlgn="base" hangingPunct="0">
              <a:spcBef>
                <a:spcPct val="0"/>
              </a:spcBef>
              <a:spcAft>
                <a:spcPct val="0"/>
              </a:spcAft>
              <a:defRPr sz="3800">
                <a:solidFill>
                  <a:schemeClr val="tx2"/>
                </a:solidFill>
                <a:latin typeface="Footlight MT Light" charset="0"/>
                <a:ea typeface="ＭＳ Ｐゴシック" charset="0"/>
              </a:defRPr>
            </a:lvl8pPr>
            <a:lvl9pPr marL="3886200" indent="-228600" eaLnBrk="0" fontAlgn="base" hangingPunct="0">
              <a:spcBef>
                <a:spcPct val="0"/>
              </a:spcBef>
              <a:spcAft>
                <a:spcPct val="0"/>
              </a:spcAft>
              <a:defRPr sz="3800">
                <a:solidFill>
                  <a:schemeClr val="tx2"/>
                </a:solidFill>
                <a:latin typeface="Footlight MT Light" charset="0"/>
                <a:ea typeface="ＭＳ Ｐゴシック" charset="0"/>
              </a:defRPr>
            </a:lvl9pPr>
          </a:lstStyle>
          <a:p>
            <a:pPr algn="ctr" eaLnBrk="1" hangingPunct="1"/>
            <a:r>
              <a:rPr lang="en-US" sz="2000" dirty="0">
                <a:solidFill>
                  <a:srgbClr val="FFFFFF"/>
                </a:solidFill>
                <a:latin typeface="Calibri" charset="0"/>
                <a:cs typeface="Calibri" charset="0"/>
              </a:rPr>
              <a:t>Logic Model of Section 5189.1, California’s 2017 PSM Regulation</a:t>
            </a:r>
          </a:p>
        </p:txBody>
      </p:sp>
      <p:sp>
        <p:nvSpPr>
          <p:cNvPr id="2" name="TextBox 1"/>
          <p:cNvSpPr txBox="1"/>
          <p:nvPr/>
        </p:nvSpPr>
        <p:spPr>
          <a:xfrm>
            <a:off x="1524000" y="5474178"/>
            <a:ext cx="1143000" cy="954107"/>
          </a:xfrm>
          <a:prstGeom prst="rect">
            <a:avLst/>
          </a:prstGeom>
          <a:noFill/>
          <a:ln w="6350">
            <a:solidFill>
              <a:srgbClr val="FFFFFF"/>
            </a:solidFill>
          </a:ln>
        </p:spPr>
        <p:txBody>
          <a:bodyPr wrap="square" rtlCol="0">
            <a:spAutoFit/>
          </a:bodyPr>
          <a:lstStyle/>
          <a:p>
            <a:r>
              <a:rPr lang="en-US" sz="1400" dirty="0">
                <a:solidFill>
                  <a:srgbClr val="FFFFFF"/>
                </a:solidFill>
                <a:latin typeface="Calibri" panose="020F0502020204030204" pitchFamily="34" charset="0"/>
                <a:cs typeface="Calibri" panose="020F0502020204030204" pitchFamily="34" charset="0"/>
              </a:rPr>
              <a:t>*A basic PHA is required in section 5189 from 1992.</a:t>
            </a:r>
          </a:p>
        </p:txBody>
      </p:sp>
    </p:spTree>
    <p:extLst>
      <p:ext uri="{BB962C8B-B14F-4D97-AF65-F5344CB8AC3E}">
        <p14:creationId xmlns:p14="http://schemas.microsoft.com/office/powerpoint/2010/main" val="3843244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8E6C78-8112-7746-AE3F-AF3468A47274}"/>
              </a:ext>
            </a:extLst>
          </p:cNvPr>
          <p:cNvPicPr>
            <a:picLocks noChangeAspect="1"/>
          </p:cNvPicPr>
          <p:nvPr/>
        </p:nvPicPr>
        <p:blipFill>
          <a:blip r:embed="rId2"/>
          <a:stretch>
            <a:fillRect/>
          </a:stretch>
        </p:blipFill>
        <p:spPr>
          <a:xfrm>
            <a:off x="2311446" y="243714"/>
            <a:ext cx="7788878" cy="4861686"/>
          </a:xfrm>
          <a:prstGeom prst="rect">
            <a:avLst/>
          </a:prstGeom>
        </p:spPr>
      </p:pic>
      <p:sp>
        <p:nvSpPr>
          <p:cNvPr id="7" name="TextBox 6">
            <a:extLst>
              <a:ext uri="{FF2B5EF4-FFF2-40B4-BE49-F238E27FC236}">
                <a16:creationId xmlns:a16="http://schemas.microsoft.com/office/drawing/2014/main" id="{564A0EC1-8678-BB40-96D7-887A983335CD}"/>
              </a:ext>
            </a:extLst>
          </p:cNvPr>
          <p:cNvSpPr txBox="1"/>
          <p:nvPr/>
        </p:nvSpPr>
        <p:spPr>
          <a:xfrm>
            <a:off x="2590800" y="5220055"/>
            <a:ext cx="7696200" cy="830997"/>
          </a:xfrm>
          <a:prstGeom prst="rect">
            <a:avLst/>
          </a:prstGeom>
          <a:noFill/>
        </p:spPr>
        <p:txBody>
          <a:bodyPr wrap="square" rtlCol="0">
            <a:spAutoFit/>
          </a:bodyPr>
          <a:lstStyle/>
          <a:p>
            <a:pPr algn="ctr">
              <a:defRPr/>
            </a:pPr>
            <a:r>
              <a:rPr lang="en-US" sz="2400" dirty="0" smtClean="0">
                <a:solidFill>
                  <a:srgbClr val="FFFFFF"/>
                </a:solidFill>
                <a:latin typeface="Calibri" panose="020F0502020204030204" pitchFamily="34" charset="0"/>
                <a:cs typeface="Calibri" panose="020F0502020204030204" pitchFamily="34" charset="0"/>
              </a:rPr>
              <a:t>Hierarchy </a:t>
            </a:r>
            <a:r>
              <a:rPr lang="en-US" sz="2400" dirty="0">
                <a:solidFill>
                  <a:srgbClr val="FFFFFF"/>
                </a:solidFill>
                <a:latin typeface="Calibri" panose="020F0502020204030204" pitchFamily="34" charset="0"/>
                <a:cs typeface="Calibri" panose="020F0502020204030204" pitchFamily="34" charset="0"/>
              </a:rPr>
              <a:t>of Controls: U.S. EPA and OSHA 2015 </a:t>
            </a:r>
            <a:r>
              <a:rPr lang="en-US" sz="2400" i="1" dirty="0">
                <a:solidFill>
                  <a:srgbClr val="FFFFFF"/>
                </a:solidFill>
                <a:latin typeface="Calibri" panose="020F0502020204030204" pitchFamily="34" charset="0"/>
                <a:cs typeface="Calibri" panose="020F0502020204030204" pitchFamily="34" charset="0"/>
              </a:rPr>
              <a:t>Chemical Safety </a:t>
            </a:r>
            <a:r>
              <a:rPr lang="en-US" sz="2400" i="1" dirty="0" smtClean="0">
                <a:solidFill>
                  <a:srgbClr val="FFFFFF"/>
                </a:solidFill>
                <a:latin typeface="Calibri" panose="020F0502020204030204" pitchFamily="34" charset="0"/>
                <a:cs typeface="Calibri" panose="020F0502020204030204" pitchFamily="34" charset="0"/>
              </a:rPr>
              <a:t>Alert. </a:t>
            </a:r>
            <a:r>
              <a:rPr lang="en-US" sz="2400" dirty="0" smtClean="0">
                <a:solidFill>
                  <a:srgbClr val="FFFFFF"/>
                </a:solidFill>
                <a:latin typeface="Calibri" panose="020F0502020204030204" pitchFamily="34" charset="0"/>
                <a:cs typeface="Calibri" panose="020F0502020204030204" pitchFamily="34" charset="0"/>
              </a:rPr>
              <a:t>Required in section 5189.1.</a:t>
            </a:r>
            <a:r>
              <a:rPr lang="en-US" sz="2400" i="1" dirty="0" smtClean="0">
                <a:solidFill>
                  <a:srgbClr val="FFFFFF"/>
                </a:solidFill>
                <a:latin typeface="Calibri" panose="020F0502020204030204" pitchFamily="34" charset="0"/>
                <a:cs typeface="Calibri" panose="020F0502020204030204" pitchFamily="34" charset="0"/>
              </a:rPr>
              <a:t> </a:t>
            </a:r>
            <a:endParaRPr lang="en-US" sz="2400" i="1" dirty="0">
              <a:solidFill>
                <a:srgbClr val="FFFFFF"/>
              </a:solidFill>
              <a:latin typeface="Calibri" panose="020F0502020204030204" pitchFamily="34" charset="0"/>
              <a:cs typeface="Calibri" panose="020F0502020204030204" pitchFamily="34" charset="0"/>
            </a:endParaRPr>
          </a:p>
        </p:txBody>
      </p:sp>
      <p:sp>
        <p:nvSpPr>
          <p:cNvPr id="2" name="TextBox 1"/>
          <p:cNvSpPr txBox="1"/>
          <p:nvPr/>
        </p:nvSpPr>
        <p:spPr>
          <a:xfrm>
            <a:off x="6438900" y="6138225"/>
            <a:ext cx="8229600" cy="1138773"/>
          </a:xfrm>
          <a:prstGeom prst="rect">
            <a:avLst/>
          </a:prstGeom>
          <a:noFill/>
        </p:spPr>
        <p:txBody>
          <a:bodyPr wrap="square" rtlCol="0">
            <a:spAutoFit/>
          </a:bodyPr>
          <a:lstStyle/>
          <a:p>
            <a:r>
              <a:rPr lang="en-US" sz="1800" dirty="0">
                <a:solidFill>
                  <a:srgbClr val="FFFFFF"/>
                </a:solidFill>
                <a:latin typeface="Calibri" panose="020F0502020204030204" pitchFamily="34" charset="0"/>
                <a:cs typeface="Calibri" panose="020F0502020204030204" pitchFamily="34" charset="0"/>
              </a:rPr>
              <a:t>Source: https://www.epa.gov/sites/production/files/2015 06/documents/alert_safer_tech_alts.pdf</a:t>
            </a:r>
            <a:endParaRPr lang="en-US" sz="2400" dirty="0">
              <a:solidFill>
                <a:srgbClr val="FFFFFF"/>
              </a:solidFill>
              <a:latin typeface="Calibri" panose="020F0502020204030204" pitchFamily="34" charset="0"/>
              <a:cs typeface="Calibri" panose="020F0502020204030204" pitchFamily="34" charset="0"/>
            </a:endParaRPr>
          </a:p>
          <a:p>
            <a:endParaRPr lang="en-US" sz="3200" dirty="0"/>
          </a:p>
        </p:txBody>
      </p:sp>
    </p:spTree>
    <p:extLst>
      <p:ext uri="{BB962C8B-B14F-4D97-AF65-F5344CB8AC3E}">
        <p14:creationId xmlns:p14="http://schemas.microsoft.com/office/powerpoint/2010/main" val="1818893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txBox="1">
            <a:spLocks/>
          </p:cNvSpPr>
          <p:nvPr/>
        </p:nvSpPr>
        <p:spPr bwMode="auto">
          <a:xfrm>
            <a:off x="1066800" y="457200"/>
            <a:ext cx="105156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1400">
                <a:solidFill>
                  <a:schemeClr val="tx1"/>
                </a:solidFill>
                <a:latin typeface="+mn-lt"/>
                <a:ea typeface="ＭＳ Ｐゴシック" charset="0"/>
                <a:cs typeface="ＭＳ Ｐゴシック" charset="0"/>
              </a:defRPr>
            </a:lvl1pPr>
            <a:lvl2pPr marL="457200" indent="0" algn="l" rtl="0" eaLnBrk="0" fontAlgn="base" hangingPunct="0">
              <a:spcBef>
                <a:spcPct val="20000"/>
              </a:spcBef>
              <a:spcAft>
                <a:spcPct val="0"/>
              </a:spcAft>
              <a:buNone/>
              <a:defRPr sz="1200">
                <a:solidFill>
                  <a:schemeClr val="tx1"/>
                </a:solidFill>
                <a:latin typeface="+mn-lt"/>
                <a:ea typeface="ＭＳ Ｐゴシック" charset="0"/>
              </a:defRPr>
            </a:lvl2pPr>
            <a:lvl3pPr marL="914400" indent="0" algn="l" rtl="0" eaLnBrk="0" fontAlgn="base" hangingPunct="0">
              <a:spcBef>
                <a:spcPct val="20000"/>
              </a:spcBef>
              <a:spcAft>
                <a:spcPct val="0"/>
              </a:spcAft>
              <a:buNone/>
              <a:defRPr sz="1000">
                <a:solidFill>
                  <a:schemeClr val="tx1"/>
                </a:solidFill>
                <a:latin typeface="+mn-lt"/>
                <a:ea typeface="ＭＳ Ｐゴシック" charset="0"/>
              </a:defRPr>
            </a:lvl3pPr>
            <a:lvl4pPr marL="1371600" indent="0" algn="l" rtl="0" eaLnBrk="0" fontAlgn="base" hangingPunct="0">
              <a:spcBef>
                <a:spcPct val="20000"/>
              </a:spcBef>
              <a:spcAft>
                <a:spcPct val="0"/>
              </a:spcAft>
              <a:buNone/>
              <a:defRPr sz="900">
                <a:solidFill>
                  <a:schemeClr val="tx1"/>
                </a:solidFill>
                <a:latin typeface="+mn-lt"/>
                <a:ea typeface="ＭＳ Ｐゴシック" charset="0"/>
              </a:defRPr>
            </a:lvl4pPr>
            <a:lvl5pPr marL="1828800" indent="0" algn="l" rtl="0" eaLnBrk="0" fontAlgn="base" hangingPunct="0">
              <a:spcBef>
                <a:spcPct val="20000"/>
              </a:spcBef>
              <a:spcAft>
                <a:spcPct val="0"/>
              </a:spcAft>
              <a:buNone/>
              <a:defRPr sz="900">
                <a:solidFill>
                  <a:schemeClr val="tx1"/>
                </a:solidFill>
                <a:latin typeface="+mn-lt"/>
                <a:ea typeface="ＭＳ Ｐゴシック" charset="0"/>
              </a:defRPr>
            </a:lvl5pPr>
            <a:lvl6pPr marL="2286000" indent="0" algn="l" rtl="0" fontAlgn="base">
              <a:spcBef>
                <a:spcPct val="20000"/>
              </a:spcBef>
              <a:spcAft>
                <a:spcPct val="0"/>
              </a:spcAft>
              <a:buNone/>
              <a:defRPr sz="900">
                <a:solidFill>
                  <a:schemeClr val="tx1"/>
                </a:solidFill>
                <a:latin typeface="+mn-lt"/>
              </a:defRPr>
            </a:lvl6pPr>
            <a:lvl7pPr marL="2743200" indent="0" algn="l" rtl="0" fontAlgn="base">
              <a:spcBef>
                <a:spcPct val="20000"/>
              </a:spcBef>
              <a:spcAft>
                <a:spcPct val="0"/>
              </a:spcAft>
              <a:buNone/>
              <a:defRPr sz="900">
                <a:solidFill>
                  <a:schemeClr val="tx1"/>
                </a:solidFill>
                <a:latin typeface="+mn-lt"/>
              </a:defRPr>
            </a:lvl7pPr>
            <a:lvl8pPr marL="3200400" indent="0" algn="l" rtl="0" fontAlgn="base">
              <a:spcBef>
                <a:spcPct val="20000"/>
              </a:spcBef>
              <a:spcAft>
                <a:spcPct val="0"/>
              </a:spcAft>
              <a:buNone/>
              <a:defRPr sz="900">
                <a:solidFill>
                  <a:schemeClr val="tx1"/>
                </a:solidFill>
                <a:latin typeface="+mn-lt"/>
              </a:defRPr>
            </a:lvl8pPr>
            <a:lvl9pPr marL="3657600" indent="0" algn="l" rtl="0" fontAlgn="base">
              <a:spcBef>
                <a:spcPct val="20000"/>
              </a:spcBef>
              <a:spcAft>
                <a:spcPct val="0"/>
              </a:spcAft>
              <a:buNone/>
              <a:defRPr sz="900">
                <a:solidFill>
                  <a:schemeClr val="tx1"/>
                </a:solidFill>
                <a:latin typeface="+mn-lt"/>
              </a:defRPr>
            </a:lvl9pPr>
          </a:lstStyle>
          <a:p>
            <a:r>
              <a:rPr lang="en-US" sz="2400" dirty="0">
                <a:solidFill>
                  <a:srgbClr val="FFFFFF"/>
                </a:solidFill>
              </a:rPr>
              <a:t>		       </a:t>
            </a:r>
            <a:r>
              <a:rPr lang="en-US" sz="2400" dirty="0" smtClean="0">
                <a:solidFill>
                  <a:srgbClr val="FFFFFF"/>
                </a:solidFill>
              </a:rPr>
              <a:t> AGENCY LEADERSHIP PERSPECTIVES</a:t>
            </a:r>
            <a:endParaRPr lang="en-US" sz="2400" dirty="0">
              <a:solidFill>
                <a:srgbClr val="FFFFFF"/>
              </a:solidFill>
            </a:endParaRPr>
          </a:p>
          <a:p>
            <a:endParaRPr lang="en-US" sz="2000" dirty="0">
              <a:solidFill>
                <a:srgbClr val="FFFFFF"/>
              </a:solidFill>
              <a:latin typeface="Calibri" panose="020F0502020204030204" pitchFamily="34" charset="0"/>
              <a:cs typeface="Calibri" panose="020F0502020204030204" pitchFamily="34" charset="0"/>
            </a:endParaRPr>
          </a:p>
          <a:p>
            <a:r>
              <a:rPr lang="en-US" sz="2200" u="sng" dirty="0">
                <a:solidFill>
                  <a:srgbClr val="FFFFFF"/>
                </a:solidFill>
                <a:latin typeface="Calibri" panose="020F0502020204030204" pitchFamily="34" charset="0"/>
                <a:cs typeface="Calibri" panose="020F0502020204030204" pitchFamily="34" charset="0"/>
              </a:rPr>
              <a:t>David Lanier, Secretary, Labor and Workforce Development Agency</a:t>
            </a:r>
            <a:r>
              <a:rPr lang="en-US" sz="2200" u="sng" dirty="0" smtClean="0">
                <a:solidFill>
                  <a:srgbClr val="FFFFFF"/>
                </a:solidFill>
                <a:latin typeface="Calibri" panose="020F0502020204030204" pitchFamily="34" charset="0"/>
                <a:cs typeface="Calibri" panose="020F0502020204030204" pitchFamily="34" charset="0"/>
              </a:rPr>
              <a:t>:</a:t>
            </a:r>
            <a:endParaRPr lang="en-US" sz="2200" u="sng" dirty="0">
              <a:solidFill>
                <a:srgbClr val="FFFFFF"/>
              </a:solidFill>
              <a:latin typeface="Calibri" panose="020F0502020204030204" pitchFamily="34" charset="0"/>
              <a:cs typeface="Calibri" panose="020F0502020204030204" pitchFamily="34" charset="0"/>
            </a:endParaRPr>
          </a:p>
          <a:p>
            <a:r>
              <a:rPr lang="en-US" sz="2200" dirty="0">
                <a:solidFill>
                  <a:srgbClr val="FFFFFF"/>
                </a:solidFill>
                <a:latin typeface="Calibri" panose="020F0502020204030204" pitchFamily="34" charset="0"/>
                <a:cs typeface="Calibri" panose="020F0502020204030204" pitchFamily="34" charset="0"/>
              </a:rPr>
              <a:t>“California now leads the nation in protecting the safety and health of refinery workers and people in nearby communities.” </a:t>
            </a:r>
          </a:p>
          <a:p>
            <a:endParaRPr lang="en-US" sz="2200" dirty="0">
              <a:solidFill>
                <a:srgbClr val="FFFFFF"/>
              </a:solidFill>
              <a:latin typeface="Calibri" panose="020F0502020204030204" pitchFamily="34" charset="0"/>
              <a:cs typeface="Calibri" panose="020F0502020204030204" pitchFamily="34" charset="0"/>
            </a:endParaRPr>
          </a:p>
          <a:p>
            <a:r>
              <a:rPr lang="en-US" sz="2200" u="sng" dirty="0">
                <a:solidFill>
                  <a:srgbClr val="FFFFFF"/>
                </a:solidFill>
                <a:latin typeface="Calibri" panose="020F0502020204030204" pitchFamily="34" charset="0"/>
                <a:cs typeface="Calibri" panose="020F0502020204030204" pitchFamily="34" charset="0"/>
              </a:rPr>
              <a:t>Mark </a:t>
            </a:r>
            <a:r>
              <a:rPr lang="en-US" sz="2200" u="sng" dirty="0" err="1">
                <a:solidFill>
                  <a:srgbClr val="FFFFFF"/>
                </a:solidFill>
                <a:latin typeface="Calibri" panose="020F0502020204030204" pitchFamily="34" charset="0"/>
                <a:cs typeface="Calibri" panose="020F0502020204030204" pitchFamily="34" charset="0"/>
              </a:rPr>
              <a:t>Ghilarducci</a:t>
            </a:r>
            <a:r>
              <a:rPr lang="en-US" sz="2200" u="sng" dirty="0">
                <a:solidFill>
                  <a:srgbClr val="FFFFFF"/>
                </a:solidFill>
                <a:latin typeface="Calibri" panose="020F0502020204030204" pitchFamily="34" charset="0"/>
                <a:cs typeface="Calibri" panose="020F0502020204030204" pitchFamily="34" charset="0"/>
              </a:rPr>
              <a:t>, director, Governor’s Office of Emergency Services (OES</a:t>
            </a:r>
            <a:r>
              <a:rPr lang="en-US" sz="2200" u="sng" dirty="0" smtClean="0">
                <a:solidFill>
                  <a:srgbClr val="FFFFFF"/>
                </a:solidFill>
                <a:latin typeface="Calibri" panose="020F0502020204030204" pitchFamily="34" charset="0"/>
                <a:cs typeface="Calibri" panose="020F0502020204030204" pitchFamily="34" charset="0"/>
              </a:rPr>
              <a:t>)</a:t>
            </a:r>
            <a:endParaRPr lang="en-US" sz="2200" dirty="0">
              <a:solidFill>
                <a:srgbClr val="FFFFFF"/>
              </a:solidFill>
              <a:latin typeface="Calibri" panose="020F0502020204030204" pitchFamily="34" charset="0"/>
              <a:cs typeface="Calibri" panose="020F0502020204030204" pitchFamily="34" charset="0"/>
            </a:endParaRPr>
          </a:p>
          <a:p>
            <a:r>
              <a:rPr lang="en-US" sz="2200" dirty="0">
                <a:solidFill>
                  <a:srgbClr val="FFFFFF"/>
                </a:solidFill>
                <a:latin typeface="Calibri" panose="020F0502020204030204" pitchFamily="34" charset="0"/>
                <a:cs typeface="Calibri" panose="020F0502020204030204" pitchFamily="34" charset="0"/>
              </a:rPr>
              <a:t>“These new regulations increase overall preparedness, provide greater accountability and implement a nation-leading approach to public safety and emergency prevention at refineries.” </a:t>
            </a:r>
          </a:p>
          <a:p>
            <a:endParaRPr lang="en-US" sz="2200" dirty="0">
              <a:solidFill>
                <a:srgbClr val="FFFFFF"/>
              </a:solidFill>
              <a:latin typeface="Calibri" panose="020F0502020204030204" pitchFamily="34" charset="0"/>
              <a:cs typeface="Calibri" panose="020F0502020204030204" pitchFamily="34" charset="0"/>
            </a:endParaRPr>
          </a:p>
          <a:p>
            <a:r>
              <a:rPr lang="en-US" sz="2200" u="sng" dirty="0">
                <a:solidFill>
                  <a:srgbClr val="FFFFFF"/>
                </a:solidFill>
                <a:latin typeface="Calibri" panose="020F0502020204030204" pitchFamily="34" charset="0"/>
                <a:cs typeface="Calibri" panose="020F0502020204030204" pitchFamily="34" charset="0"/>
              </a:rPr>
              <a:t>Matthew Rodriquez, Secretary for Environmental </a:t>
            </a:r>
            <a:r>
              <a:rPr lang="en-US" sz="2200" u="sng" dirty="0" smtClean="0">
                <a:solidFill>
                  <a:srgbClr val="FFFFFF"/>
                </a:solidFill>
                <a:latin typeface="Calibri" panose="020F0502020204030204" pitchFamily="34" charset="0"/>
                <a:cs typeface="Calibri" panose="020F0502020204030204" pitchFamily="34" charset="0"/>
              </a:rPr>
              <a:t>Protection</a:t>
            </a:r>
            <a:endParaRPr lang="en-US" sz="2200" dirty="0">
              <a:solidFill>
                <a:srgbClr val="FFFFFF"/>
              </a:solidFill>
              <a:latin typeface="Calibri" panose="020F0502020204030204" pitchFamily="34" charset="0"/>
              <a:cs typeface="Calibri" panose="020F0502020204030204" pitchFamily="34" charset="0"/>
            </a:endParaRPr>
          </a:p>
          <a:p>
            <a:r>
              <a:rPr lang="en-US" sz="2200" dirty="0">
                <a:solidFill>
                  <a:srgbClr val="FFFFFF"/>
                </a:solidFill>
                <a:latin typeface="Calibri" panose="020F0502020204030204" pitchFamily="34" charset="0"/>
                <a:cs typeface="Calibri" panose="020F0502020204030204" pitchFamily="34" charset="0"/>
              </a:rPr>
              <a:t>“The goal of these regulations is to hold refineries accountable for the safety of workers and communities. Thanks to input from refinery workers, industry leaders and environmental and community organizations, we can better anticipate problems and prevent accidents that might pose serious risks to the public and environment.”</a:t>
            </a:r>
          </a:p>
          <a:p>
            <a:endParaRPr lang="en-US" sz="2200" dirty="0">
              <a:solidFill>
                <a:srgbClr val="FFFFFF"/>
              </a:solidFill>
              <a:latin typeface="Arial" charset="0"/>
            </a:endParaRPr>
          </a:p>
          <a:p>
            <a:endParaRPr lang="en-US" sz="2200" dirty="0">
              <a:solidFill>
                <a:srgbClr val="FFFFFF"/>
              </a:solidFill>
              <a:latin typeface="Arial" charset="0"/>
            </a:endParaRPr>
          </a:p>
          <a:p>
            <a:endParaRPr lang="en-US" sz="2200" dirty="0">
              <a:solidFill>
                <a:srgbClr val="FFFFFF"/>
              </a:solidFill>
              <a:latin typeface="Arial" charset="0"/>
            </a:endParaRPr>
          </a:p>
        </p:txBody>
      </p:sp>
    </p:spTree>
    <p:extLst>
      <p:ext uri="{BB962C8B-B14F-4D97-AF65-F5344CB8AC3E}">
        <p14:creationId xmlns:p14="http://schemas.microsoft.com/office/powerpoint/2010/main" val="136058749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5">
      <a:dk1>
        <a:srgbClr val="808080"/>
      </a:dk1>
      <a:lt1>
        <a:srgbClr val="FFCC00"/>
      </a:lt1>
      <a:dk2>
        <a:srgbClr val="333333"/>
      </a:dk2>
      <a:lt2>
        <a:srgbClr val="669900"/>
      </a:lt2>
      <a:accent1>
        <a:srgbClr val="BBE0E3"/>
      </a:accent1>
      <a:accent2>
        <a:srgbClr val="333399"/>
      </a:accent2>
      <a:accent3>
        <a:srgbClr val="ADADAD"/>
      </a:accent3>
      <a:accent4>
        <a:srgbClr val="DAAE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Footlight MT Light"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Footlight MT Light"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333333"/>
        </a:lt1>
        <a:dk2>
          <a:srgbClr val="000000"/>
        </a:dk2>
        <a:lt2>
          <a:srgbClr val="808080"/>
        </a:lt2>
        <a:accent1>
          <a:srgbClr val="BBE0E3"/>
        </a:accent1>
        <a:accent2>
          <a:srgbClr val="333399"/>
        </a:accent2>
        <a:accent3>
          <a:srgbClr val="ADADA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669900"/>
        </a:lt1>
        <a:dk2>
          <a:srgbClr val="333333"/>
        </a:dk2>
        <a:lt2>
          <a:srgbClr val="669900"/>
        </a:lt2>
        <a:accent1>
          <a:srgbClr val="BBE0E3"/>
        </a:accent1>
        <a:accent2>
          <a:srgbClr val="333399"/>
        </a:accent2>
        <a:accent3>
          <a:srgbClr val="ADADAD"/>
        </a:accent3>
        <a:accent4>
          <a:srgbClr val="568200"/>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Default Design 15">
        <a:dk1>
          <a:srgbClr val="808080"/>
        </a:dk1>
        <a:lt1>
          <a:srgbClr val="FFCC00"/>
        </a:lt1>
        <a:dk2>
          <a:srgbClr val="333333"/>
        </a:dk2>
        <a:lt2>
          <a:srgbClr val="669900"/>
        </a:lt2>
        <a:accent1>
          <a:srgbClr val="BBE0E3"/>
        </a:accent1>
        <a:accent2>
          <a:srgbClr val="333399"/>
        </a:accent2>
        <a:accent3>
          <a:srgbClr val="ADADAD"/>
        </a:accent3>
        <a:accent4>
          <a:srgbClr val="DAAE00"/>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_Default Design">
  <a:themeElements>
    <a:clrScheme name="Default Design 15">
      <a:dk1>
        <a:srgbClr val="808080"/>
      </a:dk1>
      <a:lt1>
        <a:srgbClr val="FFCC00"/>
      </a:lt1>
      <a:dk2>
        <a:srgbClr val="333333"/>
      </a:dk2>
      <a:lt2>
        <a:srgbClr val="669900"/>
      </a:lt2>
      <a:accent1>
        <a:srgbClr val="BBE0E3"/>
      </a:accent1>
      <a:accent2>
        <a:srgbClr val="333399"/>
      </a:accent2>
      <a:accent3>
        <a:srgbClr val="ADADAD"/>
      </a:accent3>
      <a:accent4>
        <a:srgbClr val="DAAE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Footlight MT Light"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Footlight MT Light"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333333"/>
        </a:lt1>
        <a:dk2>
          <a:srgbClr val="000000"/>
        </a:dk2>
        <a:lt2>
          <a:srgbClr val="808080"/>
        </a:lt2>
        <a:accent1>
          <a:srgbClr val="BBE0E3"/>
        </a:accent1>
        <a:accent2>
          <a:srgbClr val="333399"/>
        </a:accent2>
        <a:accent3>
          <a:srgbClr val="ADADA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669900"/>
        </a:lt1>
        <a:dk2>
          <a:srgbClr val="333333"/>
        </a:dk2>
        <a:lt2>
          <a:srgbClr val="669900"/>
        </a:lt2>
        <a:accent1>
          <a:srgbClr val="BBE0E3"/>
        </a:accent1>
        <a:accent2>
          <a:srgbClr val="333399"/>
        </a:accent2>
        <a:accent3>
          <a:srgbClr val="ADADAD"/>
        </a:accent3>
        <a:accent4>
          <a:srgbClr val="568200"/>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Default Design 15">
        <a:dk1>
          <a:srgbClr val="808080"/>
        </a:dk1>
        <a:lt1>
          <a:srgbClr val="FFCC00"/>
        </a:lt1>
        <a:dk2>
          <a:srgbClr val="333333"/>
        </a:dk2>
        <a:lt2>
          <a:srgbClr val="669900"/>
        </a:lt2>
        <a:accent1>
          <a:srgbClr val="BBE0E3"/>
        </a:accent1>
        <a:accent2>
          <a:srgbClr val="333399"/>
        </a:accent2>
        <a:accent3>
          <a:srgbClr val="ADADAD"/>
        </a:accent3>
        <a:accent4>
          <a:srgbClr val="DAAE00"/>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Custom 2">
      <a:dk1>
        <a:srgbClr val="EAEAEA"/>
      </a:dk1>
      <a:lt1>
        <a:sysClr val="window" lastClr="FFFFFF"/>
      </a:lt1>
      <a:dk2>
        <a:srgbClr val="EAEAEA"/>
      </a:dk2>
      <a:lt2>
        <a:srgbClr val="E3DED1"/>
      </a:lt2>
      <a:accent1>
        <a:srgbClr val="FF8300"/>
      </a:accent1>
      <a:accent2>
        <a:srgbClr val="C62126"/>
      </a:accent2>
      <a:accent3>
        <a:srgbClr val="25408F"/>
      </a:accent3>
      <a:accent4>
        <a:srgbClr val="486330"/>
      </a:accent4>
      <a:accent5>
        <a:srgbClr val="6B59A6"/>
      </a:accent5>
      <a:accent6>
        <a:srgbClr val="FFD41C"/>
      </a:accent6>
      <a:hlink>
        <a:srgbClr val="4D6EB4"/>
      </a:hlink>
      <a:folHlink>
        <a:srgbClr val="D75D2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951641_Hexagon presentation light_AAS_v4" id="{358289A0-A26B-433F-AD2B-1F8832C96153}" vid="{92CDC91D-95BF-4897-87D6-494563DF797D}"/>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88772da3-0770-46b6-98bc-6272fc9e9e1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A8756F9892F2A49A2AC17311F3048D1" ma:contentTypeVersion="16" ma:contentTypeDescription="Create a new document." ma:contentTypeScope="" ma:versionID="40cde669cd76e8667c90d93fa531883d">
  <xsd:schema xmlns:xsd="http://www.w3.org/2001/XMLSchema" xmlns:xs="http://www.w3.org/2001/XMLSchema" xmlns:p="http://schemas.microsoft.com/office/2006/metadata/properties" xmlns:ns3="88772da3-0770-46b6-98bc-6272fc9e9e14" xmlns:ns4="b52f6c7c-4b8d-4968-a63c-1ede9e6c3609" targetNamespace="http://schemas.microsoft.com/office/2006/metadata/properties" ma:root="true" ma:fieldsID="5ae5b6845d74c94f8f0953080ed8b4ba" ns3:_="" ns4:_="">
    <xsd:import namespace="88772da3-0770-46b6-98bc-6272fc9e9e14"/>
    <xsd:import namespace="b52f6c7c-4b8d-4968-a63c-1ede9e6c360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element ref="ns3:MediaServiceLocation" minOccurs="0"/>
                <xsd:element ref="ns3:MediaLengthInSeconds" minOccurs="0"/>
                <xsd:element ref="ns3:MediaServiceObjectDetectorVersions" minOccurs="0"/>
                <xsd:element ref="ns3:MediaServiceSystemTags"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772da3-0770-46b6-98bc-6272fc9e9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2f6c7c-4b8d-4968-a63c-1ede9e6c360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A5005C-411C-41F0-BD31-BB8241C59F5F}">
  <ds:schemaRefs>
    <ds:schemaRef ds:uri="http://schemas.microsoft.com/sharepoint/v3/contenttype/forms"/>
  </ds:schemaRefs>
</ds:datastoreItem>
</file>

<file path=customXml/itemProps2.xml><?xml version="1.0" encoding="utf-8"?>
<ds:datastoreItem xmlns:ds="http://schemas.openxmlformats.org/officeDocument/2006/customXml" ds:itemID="{6FCDDF9F-7513-4523-AF07-6EE6DD16BB5B}">
  <ds:schemaRefs>
    <ds:schemaRef ds:uri="http://purl.org/dc/terms/"/>
    <ds:schemaRef ds:uri="http://schemas.openxmlformats.org/package/2006/metadata/core-properties"/>
    <ds:schemaRef ds:uri="88772da3-0770-46b6-98bc-6272fc9e9e14"/>
    <ds:schemaRef ds:uri="http://schemas.microsoft.com/office/2006/documentManagement/types"/>
    <ds:schemaRef ds:uri="http://schemas.microsoft.com/office/infopath/2007/PartnerControls"/>
    <ds:schemaRef ds:uri="http://purl.org/dc/elements/1.1/"/>
    <ds:schemaRef ds:uri="http://schemas.microsoft.com/office/2006/metadata/properties"/>
    <ds:schemaRef ds:uri="b52f6c7c-4b8d-4968-a63c-1ede9e6c3609"/>
    <ds:schemaRef ds:uri="http://www.w3.org/XML/1998/namespace"/>
    <ds:schemaRef ds:uri="http://purl.org/dc/dcmitype/"/>
  </ds:schemaRefs>
</ds:datastoreItem>
</file>

<file path=customXml/itemProps3.xml><?xml version="1.0" encoding="utf-8"?>
<ds:datastoreItem xmlns:ds="http://schemas.openxmlformats.org/officeDocument/2006/customXml" ds:itemID="{FA419056-83FB-4226-B1FD-088E546DA6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772da3-0770-46b6-98bc-6272fc9e9e14"/>
    <ds:schemaRef ds:uri="b52f6c7c-4b8d-4968-a63c-1ede9e6c36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57432</TotalTime>
  <Words>997</Words>
  <Application>Microsoft Office PowerPoint</Application>
  <PresentationFormat>Widescreen</PresentationFormat>
  <Paragraphs>102</Paragraphs>
  <Slides>17</Slides>
  <Notes>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17</vt:i4>
      </vt:variant>
    </vt:vector>
  </HeadingPairs>
  <TitlesOfParts>
    <vt:vector size="31" baseType="lpstr">
      <vt:lpstr>MS PGothic</vt:lpstr>
      <vt:lpstr>MS PGothic</vt:lpstr>
      <vt:lpstr>Arial</vt:lpstr>
      <vt:lpstr>Calibri</vt:lpstr>
      <vt:lpstr>Calibri Light</vt:lpstr>
      <vt:lpstr>Century Gothic</vt:lpstr>
      <vt:lpstr>CiscoSans ExtraLight</vt:lpstr>
      <vt:lpstr>Footlight MT Light</vt:lpstr>
      <vt:lpstr>Gill Sans SemiBold</vt:lpstr>
      <vt:lpstr>Times New Roman</vt:lpstr>
      <vt:lpstr>Verdana</vt:lpstr>
      <vt:lpstr>Default Design</vt:lpstr>
      <vt:lpstr>10_Default Design</vt:lpstr>
      <vt:lpstr>1_Office Theme</vt:lpstr>
      <vt:lpstr>Applying California’s 2017 Refinery Safety Regulation, Section 5189.1, to Renewable Refineries.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UCB</dc:creator>
  <cp:lastModifiedBy>Wilson, Michael@DIR</cp:lastModifiedBy>
  <cp:revision>776</cp:revision>
  <cp:lastPrinted>2024-12-05T06:18:04Z</cp:lastPrinted>
  <dcterms:created xsi:type="dcterms:W3CDTF">2007-11-08T19:30:30Z</dcterms:created>
  <dcterms:modified xsi:type="dcterms:W3CDTF">2024-12-05T16:21:04Z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0x0101001A8756F9892F2A49A2AC17311F3048D1</vt:lpwstr>
  </property>
</Properties>
</file>