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311" r:id="rId2"/>
    <p:sldId id="320" r:id="rId3"/>
    <p:sldId id="257" r:id="rId4"/>
    <p:sldId id="258" r:id="rId5"/>
    <p:sldId id="259" r:id="rId6"/>
    <p:sldId id="309" r:id="rId7"/>
    <p:sldId id="260" r:id="rId8"/>
    <p:sldId id="302" r:id="rId9"/>
    <p:sldId id="303" r:id="rId10"/>
    <p:sldId id="312" r:id="rId11"/>
    <p:sldId id="310" r:id="rId12"/>
    <p:sldId id="283" r:id="rId13"/>
    <p:sldId id="314" r:id="rId14"/>
    <p:sldId id="315" r:id="rId15"/>
    <p:sldId id="318" r:id="rId16"/>
    <p:sldId id="317" r:id="rId17"/>
    <p:sldId id="319" r:id="rId18"/>
    <p:sldId id="294" r:id="rId19"/>
    <p:sldId id="29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C289A-1099-9042-A325-B82C03B0A48B}" type="datetimeFigureOut">
              <a:rPr lang="en-US" smtClean="0"/>
              <a:t>9/5/24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96618C-C094-5447-A4F7-C200ABF7B8FB}" type="slidenum">
              <a:rPr lang="en-US" smtClean="0"/>
              <a:t>‹#›</a:t>
            </a:fld>
            <a:endParaRPr lang="en-US"/>
          </a:p>
        </p:txBody>
      </p:sp>
    </p:spTree>
    <p:extLst>
      <p:ext uri="{BB962C8B-B14F-4D97-AF65-F5344CB8AC3E}">
        <p14:creationId xmlns:p14="http://schemas.microsoft.com/office/powerpoint/2010/main" val="210412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A9C28B-1A26-4AC2-A9EE-99970F12AD1D}" type="slidenum">
              <a:rPr lang="en-US" smtClean="0"/>
              <a:t>7</a:t>
            </a:fld>
            <a:endParaRPr lang="en-US"/>
          </a:p>
        </p:txBody>
      </p:sp>
    </p:spTree>
    <p:extLst>
      <p:ext uri="{BB962C8B-B14F-4D97-AF65-F5344CB8AC3E}">
        <p14:creationId xmlns:p14="http://schemas.microsoft.com/office/powerpoint/2010/main" val="397511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A9C28B-1A26-4AC2-A9EE-99970F12AD1D}" type="slidenum">
              <a:rPr lang="en-US" smtClean="0"/>
              <a:t>8</a:t>
            </a:fld>
            <a:endParaRPr lang="en-US"/>
          </a:p>
        </p:txBody>
      </p:sp>
    </p:spTree>
    <p:extLst>
      <p:ext uri="{BB962C8B-B14F-4D97-AF65-F5344CB8AC3E}">
        <p14:creationId xmlns:p14="http://schemas.microsoft.com/office/powerpoint/2010/main" val="261775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 was a very appealing intermediate product because of it’s high reactivity. It therefore required very little effort to react with the alpha-naphthol to generate the pesticide product. Furthermore, the efficiency was extraordinarily high. The second reaction produced no acid byproduct which made separation very easy. MIC was not only reactive, but it was also volatile and flammable. In chemical handling terms, these three properties were hazards that needed to be adequately and continuously controlled. We’ll examine how this was accomplished in our next section . . . &lt;click&gt;</a:t>
            </a:r>
          </a:p>
        </p:txBody>
      </p:sp>
      <p:sp>
        <p:nvSpPr>
          <p:cNvPr id="4" name="Slide Number Placeholder 3"/>
          <p:cNvSpPr>
            <a:spLocks noGrp="1"/>
          </p:cNvSpPr>
          <p:nvPr>
            <p:ph type="sldNum" sz="quarter" idx="10"/>
          </p:nvPr>
        </p:nvSpPr>
        <p:spPr/>
        <p:txBody>
          <a:bodyPr/>
          <a:lstStyle/>
          <a:p>
            <a:fld id="{10A9C28B-1A26-4AC2-A9EE-99970F12AD1D}" type="slidenum">
              <a:rPr lang="en-US" smtClean="0"/>
              <a:t>9</a:t>
            </a:fld>
            <a:endParaRPr lang="en-US"/>
          </a:p>
        </p:txBody>
      </p:sp>
    </p:spTree>
    <p:extLst>
      <p:ext uri="{BB962C8B-B14F-4D97-AF65-F5344CB8AC3E}">
        <p14:creationId xmlns:p14="http://schemas.microsoft.com/office/powerpoint/2010/main" val="1594573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diagram animation? Even though you’ve made the intermediate, if something goes wrong in storage, you can’t use it to make pesticide. You’re “down!”</a:t>
            </a:r>
          </a:p>
        </p:txBody>
      </p:sp>
      <p:sp>
        <p:nvSpPr>
          <p:cNvPr id="4" name="Slide Number Placeholder 3"/>
          <p:cNvSpPr>
            <a:spLocks noGrp="1"/>
          </p:cNvSpPr>
          <p:nvPr>
            <p:ph type="sldNum" sz="quarter" idx="5"/>
          </p:nvPr>
        </p:nvSpPr>
        <p:spPr/>
        <p:txBody>
          <a:bodyPr/>
          <a:lstStyle/>
          <a:p>
            <a:fld id="{1296618C-C094-5447-A4F7-C200ABF7B8FB}" type="slidenum">
              <a:rPr lang="en-US" smtClean="0"/>
              <a:t>10</a:t>
            </a:fld>
            <a:endParaRPr lang="en-US"/>
          </a:p>
        </p:txBody>
      </p:sp>
    </p:spTree>
    <p:extLst>
      <p:ext uri="{BB962C8B-B14F-4D97-AF65-F5344CB8AC3E}">
        <p14:creationId xmlns:p14="http://schemas.microsoft.com/office/powerpoint/2010/main" val="544192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high purity and reactivity caused a problem with with the intermediate’s behavior. Quite readily, it would react with itself exothermically to form a larger, tenacious product called “trimer.” Trimer had to be controlled because in the process it was notorious for clogging pipes and </a:t>
            </a:r>
            <a:r>
              <a:rPr lang="en-US"/>
              <a:t>process equipment.</a:t>
            </a:r>
            <a:endParaRPr lang="en-US" dirty="0"/>
          </a:p>
        </p:txBody>
      </p:sp>
      <p:sp>
        <p:nvSpPr>
          <p:cNvPr id="4" name="Slide Number Placeholder 3"/>
          <p:cNvSpPr>
            <a:spLocks noGrp="1"/>
          </p:cNvSpPr>
          <p:nvPr>
            <p:ph type="sldNum" sz="quarter" idx="5"/>
          </p:nvPr>
        </p:nvSpPr>
        <p:spPr/>
        <p:txBody>
          <a:bodyPr/>
          <a:lstStyle/>
          <a:p>
            <a:fld id="{10A9C28B-1A26-4AC2-A9EE-99970F12AD1D}" type="slidenum">
              <a:rPr lang="en-US" smtClean="0"/>
              <a:t>11</a:t>
            </a:fld>
            <a:endParaRPr lang="en-US"/>
          </a:p>
        </p:txBody>
      </p:sp>
    </p:spTree>
    <p:extLst>
      <p:ext uri="{BB962C8B-B14F-4D97-AF65-F5344CB8AC3E}">
        <p14:creationId xmlns:p14="http://schemas.microsoft.com/office/powerpoint/2010/main" val="179521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write a ‘procedure’ based on what we would do under similar circumstances. What’s the easiest, fastest, least intrusive way to restore the vent </a:t>
            </a:r>
            <a:r>
              <a:rPr lang="en-US"/>
              <a:t>valve (#15) to </a:t>
            </a:r>
            <a:r>
              <a:rPr lang="en-US" dirty="0"/>
              <a:t>service?</a:t>
            </a:r>
          </a:p>
          <a:p>
            <a:pPr marL="228600" indent="-228600">
              <a:buAutoNum type="arabicPeriod"/>
            </a:pPr>
            <a:r>
              <a:rPr lang="en-US" dirty="0"/>
              <a:t>Close the common valve (#16).</a:t>
            </a:r>
          </a:p>
          <a:p>
            <a:pPr marL="228600" indent="-228600">
              <a:buAutoNum type="arabicPeriod"/>
            </a:pPr>
            <a:r>
              <a:rPr lang="en-US" dirty="0"/>
              <a:t>Remove the PI.</a:t>
            </a:r>
          </a:p>
          <a:p>
            <a:pPr marL="228600" indent="-228600">
              <a:buAutoNum type="arabicPeriod"/>
            </a:pPr>
            <a:r>
              <a:rPr lang="en-US" dirty="0"/>
              <a:t>Attach a hose to the open threaded pressure tap.</a:t>
            </a:r>
          </a:p>
          <a:p>
            <a:pPr marL="228600" indent="-228600">
              <a:buAutoNum type="arabicPeriod"/>
            </a:pPr>
            <a:r>
              <a:rPr lang="en-US" dirty="0"/>
              <a:t>Start water flow.</a:t>
            </a:r>
          </a:p>
        </p:txBody>
      </p:sp>
      <p:sp>
        <p:nvSpPr>
          <p:cNvPr id="4" name="Slide Number Placeholder 3"/>
          <p:cNvSpPr>
            <a:spLocks noGrp="1"/>
          </p:cNvSpPr>
          <p:nvPr>
            <p:ph type="sldNum" sz="quarter" idx="5"/>
          </p:nvPr>
        </p:nvSpPr>
        <p:spPr/>
        <p:txBody>
          <a:bodyPr/>
          <a:lstStyle/>
          <a:p>
            <a:fld id="{1296618C-C094-5447-A4F7-C200ABF7B8FB}" type="slidenum">
              <a:rPr lang="en-US" smtClean="0"/>
              <a:t>17</a:t>
            </a:fld>
            <a:endParaRPr lang="en-US"/>
          </a:p>
        </p:txBody>
      </p:sp>
    </p:spTree>
    <p:extLst>
      <p:ext uri="{BB962C8B-B14F-4D97-AF65-F5344CB8AC3E}">
        <p14:creationId xmlns:p14="http://schemas.microsoft.com/office/powerpoint/2010/main" val="99549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1949891" y="527562"/>
            <a:ext cx="5244219"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sz="1350"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131570" y="1591056"/>
            <a:ext cx="4279392" cy="3264408"/>
          </a:xfrm>
        </p:spPr>
        <p:txBody>
          <a:bodyPr anchor="b">
            <a:normAutofit/>
          </a:bodyPr>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143000" y="4928616"/>
            <a:ext cx="4279392" cy="996696"/>
          </a:xfrm>
        </p:spPr>
        <p:txBody>
          <a:bodyPr/>
          <a:lstStyle>
            <a:lvl1pPr marL="0" indent="0" algn="l">
              <a:buNone/>
              <a:defRPr sz="18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05011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513724" y="1332237"/>
            <a:ext cx="3947799"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sz="1350"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049274" y="2523744"/>
            <a:ext cx="2873502" cy="1453896"/>
          </a:xfrm>
        </p:spPr>
        <p:txBody>
          <a:bodyPr anchor="b"/>
          <a:lstStyle>
            <a:lvl1pPr algn="ct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5033772" y="640079"/>
            <a:ext cx="3627882" cy="556869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241298" y="4087368"/>
            <a:ext cx="2489454" cy="649224"/>
          </a:xfrm>
        </p:spPr>
        <p:txBody>
          <a:bodyPr>
            <a:noAutofit/>
          </a:bodyPr>
          <a:lstStyle>
            <a:lvl1pPr marL="0" indent="0" algn="ctr">
              <a:buNone/>
              <a:defRPr sz="1500" cap="all"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9577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20990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370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28650" y="2011680"/>
            <a:ext cx="78867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
        <p:nvSpPr>
          <p:cNvPr id="7" name="Freeform: Shape 6" descr="Tag=AccentColor&#10;Flavor=Light&#10;Target=Fill">
            <a:extLst>
              <a:ext uri="{FF2B5EF4-FFF2-40B4-BE49-F238E27FC236}">
                <a16:creationId xmlns:a16="http://schemas.microsoft.com/office/drawing/2014/main" id="{0731D5D8-C083-959C-5F88-7062943ADA9E}"/>
              </a:ext>
            </a:extLst>
          </p:cNvPr>
          <p:cNvSpPr/>
          <p:nvPr userDrawn="1"/>
        </p:nvSpPr>
        <p:spPr>
          <a:xfrm flipH="1">
            <a:off x="1" y="315111"/>
            <a:ext cx="2266157"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350"/>
          </a:p>
        </p:txBody>
      </p:sp>
    </p:spTree>
    <p:extLst>
      <p:ext uri="{BB962C8B-B14F-4D97-AF65-F5344CB8AC3E}">
        <p14:creationId xmlns:p14="http://schemas.microsoft.com/office/powerpoint/2010/main" val="241929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5407362" y="0"/>
            <a:ext cx="3107988"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35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623888" y="1078991"/>
            <a:ext cx="3950208" cy="3136392"/>
          </a:xfrm>
        </p:spPr>
        <p:txBody>
          <a:bodyPr anchor="b">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623888" y="4279393"/>
            <a:ext cx="3950208" cy="1500187"/>
          </a:xfrm>
        </p:spPr>
        <p:txBody>
          <a:bodyPr/>
          <a:lstStyle>
            <a:lvl1pPr marL="0" indent="0">
              <a:buNone/>
              <a:defRPr sz="1800" cap="all"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4561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2266157"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35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628650" y="2011680"/>
            <a:ext cx="370332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4814316" y="2011680"/>
            <a:ext cx="370332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18735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2266157"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35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629841" y="365126"/>
            <a:ext cx="7886700" cy="1325563"/>
          </a:xfrm>
        </p:spPr>
        <p:txBody>
          <a:bodyPr>
            <a:normAutofit/>
          </a:bodyPr>
          <a:lstStyle>
            <a:lvl1pPr>
              <a:defRPr sz="3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629841" y="2011680"/>
            <a:ext cx="3703320" cy="950976"/>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629841" y="3127248"/>
            <a:ext cx="370332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14316" y="2011680"/>
            <a:ext cx="3703320" cy="950976"/>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14316" y="3127248"/>
            <a:ext cx="370332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082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477229" y="181596"/>
            <a:ext cx="618954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sz="1350"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132838" y="1572768"/>
            <a:ext cx="4876038" cy="4096512"/>
          </a:xfrm>
        </p:spPr>
        <p:txBody>
          <a:bodyPr>
            <a:normAutofit/>
          </a:bodyPr>
          <a:lstStyle>
            <a:lvl1pPr algn="ctr">
              <a:defRPr sz="3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77941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5524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326075" y="-1"/>
            <a:ext cx="7817925"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sz="135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99066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3545046" y="0"/>
            <a:ext cx="5604286"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35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629841" y="640080"/>
            <a:ext cx="2914650" cy="2953512"/>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5294376" y="640080"/>
            <a:ext cx="3367278" cy="5596128"/>
          </a:xfr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629841" y="3776472"/>
            <a:ext cx="2914650" cy="24688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9/5/24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32049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04E684-10F4-4CC3-A0B9-F03AA7BE37CF}" type="datetimeFigureOut">
              <a:rPr lang="en-US" smtClean="0"/>
              <a:t>9/5/24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397302"/>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685800" rtl="0" eaLnBrk="1" latinLnBrk="0" hangingPunct="1">
        <a:lnSpc>
          <a:spcPct val="90000"/>
        </a:lnSpc>
        <a:spcBef>
          <a:spcPct val="0"/>
        </a:spcBef>
        <a:buNone/>
        <a:defRPr sz="3000" i="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bhopal.com/document/case-study.pdf" TargetMode="External"/><Relationship Id="rId2" Type="http://schemas.openxmlformats.org/officeDocument/2006/relationships/hyperlink" Target="https://nepis.epa.gov/Exe/ZyPURL.cgi?Dockey=2000W9PM.TXT" TargetMode="External"/><Relationship Id="rId1" Type="http://schemas.openxmlformats.org/officeDocument/2006/relationships/slideLayout" Target="../slideLayouts/slideLayout2.xml"/><Relationship Id="rId4" Type="http://schemas.openxmlformats.org/officeDocument/2006/relationships/hyperlink" Target="https://bhopalgasdisaster.wordpress.com/wp-content/uploads/2014/12/csir-report-on-scientific-studies-december-1985.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390FE6-53F7-29AA-7851-8089ABECCA57}"/>
              </a:ext>
            </a:extLst>
          </p:cNvPr>
          <p:cNvPicPr>
            <a:picLocks noChangeAspect="1"/>
          </p:cNvPicPr>
          <p:nvPr/>
        </p:nvPicPr>
        <p:blipFill>
          <a:blip r:embed="rId2"/>
          <a:stretch>
            <a:fillRect/>
          </a:stretch>
        </p:blipFill>
        <p:spPr>
          <a:xfrm>
            <a:off x="0" y="0"/>
            <a:ext cx="4572000" cy="2984120"/>
          </a:xfrm>
          <a:prstGeom prst="rect">
            <a:avLst/>
          </a:prstGeom>
        </p:spPr>
      </p:pic>
      <p:pic>
        <p:nvPicPr>
          <p:cNvPr id="7" name="Picture 6" descr="A table with boxes and containers on it&#10;&#10;Description automatically generated">
            <a:extLst>
              <a:ext uri="{FF2B5EF4-FFF2-40B4-BE49-F238E27FC236}">
                <a16:creationId xmlns:a16="http://schemas.microsoft.com/office/drawing/2014/main" id="{F503BE22-220B-40D4-D9A1-CA655446B6E3}"/>
              </a:ext>
            </a:extLst>
          </p:cNvPr>
          <p:cNvPicPr>
            <a:picLocks noChangeAspect="1"/>
          </p:cNvPicPr>
          <p:nvPr/>
        </p:nvPicPr>
        <p:blipFill rotWithShape="1">
          <a:blip r:embed="rId3"/>
          <a:srcRect l="29173" t="28451" r="25013" b="25734"/>
          <a:stretch/>
        </p:blipFill>
        <p:spPr>
          <a:xfrm>
            <a:off x="4572000" y="1"/>
            <a:ext cx="4572000" cy="2984119"/>
          </a:xfrm>
          <a:prstGeom prst="rect">
            <a:avLst/>
          </a:prstGeom>
        </p:spPr>
      </p:pic>
      <p:pic>
        <p:nvPicPr>
          <p:cNvPr id="10" name="Picture 9">
            <a:extLst>
              <a:ext uri="{FF2B5EF4-FFF2-40B4-BE49-F238E27FC236}">
                <a16:creationId xmlns:a16="http://schemas.microsoft.com/office/drawing/2014/main" id="{DC5B1A3C-05CE-B183-6CBA-7F6FD9D18773}"/>
              </a:ext>
            </a:extLst>
          </p:cNvPr>
          <p:cNvPicPr>
            <a:picLocks noChangeAspect="1"/>
          </p:cNvPicPr>
          <p:nvPr/>
        </p:nvPicPr>
        <p:blipFill>
          <a:blip r:embed="rId4"/>
          <a:stretch>
            <a:fillRect/>
          </a:stretch>
        </p:blipFill>
        <p:spPr>
          <a:xfrm>
            <a:off x="4572000" y="3864826"/>
            <a:ext cx="4572000" cy="2993173"/>
          </a:xfrm>
          <a:prstGeom prst="rect">
            <a:avLst/>
          </a:prstGeom>
        </p:spPr>
      </p:pic>
      <p:pic>
        <p:nvPicPr>
          <p:cNvPr id="11" name="Picture 10">
            <a:extLst>
              <a:ext uri="{FF2B5EF4-FFF2-40B4-BE49-F238E27FC236}">
                <a16:creationId xmlns:a16="http://schemas.microsoft.com/office/drawing/2014/main" id="{52886320-5C30-E11A-81E4-E3556D7CB0E3}"/>
              </a:ext>
            </a:extLst>
          </p:cNvPr>
          <p:cNvPicPr>
            <a:picLocks noChangeAspect="1"/>
          </p:cNvPicPr>
          <p:nvPr/>
        </p:nvPicPr>
        <p:blipFill>
          <a:blip r:embed="rId5"/>
          <a:stretch>
            <a:fillRect/>
          </a:stretch>
        </p:blipFill>
        <p:spPr>
          <a:xfrm>
            <a:off x="1" y="3873881"/>
            <a:ext cx="4571999" cy="2987386"/>
          </a:xfrm>
          <a:prstGeom prst="rect">
            <a:avLst/>
          </a:prstGeom>
        </p:spPr>
      </p:pic>
      <p:sp>
        <p:nvSpPr>
          <p:cNvPr id="12" name="TextBox 11">
            <a:extLst>
              <a:ext uri="{FF2B5EF4-FFF2-40B4-BE49-F238E27FC236}">
                <a16:creationId xmlns:a16="http://schemas.microsoft.com/office/drawing/2014/main" id="{212EA57A-6522-53F2-1EF8-96670C81F43F}"/>
              </a:ext>
            </a:extLst>
          </p:cNvPr>
          <p:cNvSpPr txBox="1"/>
          <p:nvPr/>
        </p:nvSpPr>
        <p:spPr>
          <a:xfrm>
            <a:off x="1749753" y="2902076"/>
            <a:ext cx="5644494" cy="646331"/>
          </a:xfrm>
          <a:prstGeom prst="rect">
            <a:avLst/>
          </a:prstGeom>
          <a:noFill/>
        </p:spPr>
        <p:txBody>
          <a:bodyPr wrap="none" rtlCol="0">
            <a:spAutoFit/>
          </a:bodyPr>
          <a:lstStyle/>
          <a:p>
            <a:pPr algn="ctr"/>
            <a:r>
              <a:rPr lang="en-US" sz="3600" b="1" dirty="0">
                <a:effectLst>
                  <a:outerShdw blurRad="38100" dist="38100" dir="2700000" algn="tl">
                    <a:srgbClr val="000000">
                      <a:alpha val="43137"/>
                    </a:srgbClr>
                  </a:outerShdw>
                </a:effectLst>
              </a:rPr>
              <a:t>The Bhopal Gas Tragedy</a:t>
            </a:r>
          </a:p>
        </p:txBody>
      </p:sp>
      <p:sp>
        <p:nvSpPr>
          <p:cNvPr id="13" name="TextBox 12">
            <a:extLst>
              <a:ext uri="{FF2B5EF4-FFF2-40B4-BE49-F238E27FC236}">
                <a16:creationId xmlns:a16="http://schemas.microsoft.com/office/drawing/2014/main" id="{614CD587-01AE-A892-081B-6562C3D377C3}"/>
              </a:ext>
            </a:extLst>
          </p:cNvPr>
          <p:cNvSpPr txBox="1"/>
          <p:nvPr/>
        </p:nvSpPr>
        <p:spPr>
          <a:xfrm>
            <a:off x="3058605" y="3485568"/>
            <a:ext cx="3026791" cy="369332"/>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rPr>
              <a:t>The 40</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Memorial Review</a:t>
            </a:r>
          </a:p>
        </p:txBody>
      </p:sp>
      <p:sp>
        <p:nvSpPr>
          <p:cNvPr id="14" name="TextBox 13">
            <a:extLst>
              <a:ext uri="{FF2B5EF4-FFF2-40B4-BE49-F238E27FC236}">
                <a16:creationId xmlns:a16="http://schemas.microsoft.com/office/drawing/2014/main" id="{C3DF79DA-C427-638D-88B5-53E60FD588BA}"/>
              </a:ext>
            </a:extLst>
          </p:cNvPr>
          <p:cNvSpPr txBox="1"/>
          <p:nvPr/>
        </p:nvSpPr>
        <p:spPr>
          <a:xfrm>
            <a:off x="3190051" y="0"/>
            <a:ext cx="2763898" cy="215444"/>
          </a:xfrm>
          <a:prstGeom prst="rect">
            <a:avLst/>
          </a:prstGeom>
          <a:noFill/>
        </p:spPr>
        <p:txBody>
          <a:bodyPr wrap="none" rtlCol="0">
            <a:spAutoFit/>
          </a:bodyPr>
          <a:lstStyle/>
          <a:p>
            <a:pPr algn="ctr"/>
            <a:r>
              <a:rPr lang="en-US" sz="800" i="1" u="none" strike="noStrike" baseline="0" dirty="0">
                <a:solidFill>
                  <a:schemeClr val="bg1"/>
                </a:solidFill>
                <a:latin typeface="Segoe UI" panose="020B0502040204020203" pitchFamily="34" charset="0"/>
              </a:rPr>
              <a:t>Photos by: Kamlesh </a:t>
            </a:r>
            <a:r>
              <a:rPr lang="en-US" sz="800" i="1" u="none" strike="noStrike" baseline="0" dirty="0" err="1">
                <a:solidFill>
                  <a:schemeClr val="bg1"/>
                </a:solidFill>
                <a:latin typeface="Segoe UI" panose="020B0502040204020203" pitchFamily="34" charset="0"/>
              </a:rPr>
              <a:t>Jamini</a:t>
            </a:r>
            <a:r>
              <a:rPr lang="en-US" sz="800" i="1" u="none" strike="noStrike" baseline="0" dirty="0">
                <a:solidFill>
                  <a:schemeClr val="bg1"/>
                </a:solidFill>
                <a:latin typeface="Segoe UI" panose="020B0502040204020203" pitchFamily="34" charset="0"/>
              </a:rPr>
              <a:t> (</a:t>
            </a:r>
            <a:r>
              <a:rPr lang="en-US" sz="800" i="1" u="none" strike="noStrike" baseline="0" dirty="0" err="1">
                <a:solidFill>
                  <a:schemeClr val="bg1"/>
                </a:solidFill>
                <a:latin typeface="Segoe UI" panose="020B0502040204020203" pitchFamily="34" charset="0"/>
              </a:rPr>
              <a:t>Jamini</a:t>
            </a:r>
            <a:r>
              <a:rPr lang="en-US" sz="800" i="1" u="none" strike="noStrike" baseline="0" dirty="0">
                <a:solidFill>
                  <a:schemeClr val="bg1"/>
                </a:solidFill>
                <a:latin typeface="Segoe UI" panose="020B0502040204020203" pitchFamily="34" charset="0"/>
              </a:rPr>
              <a:t> Photo Studio Bhopal) </a:t>
            </a:r>
            <a:endParaRPr lang="en-US" sz="800" i="1" dirty="0">
              <a:solidFill>
                <a:schemeClr val="bg1"/>
              </a:solidFill>
            </a:endParaRPr>
          </a:p>
        </p:txBody>
      </p:sp>
    </p:spTree>
    <p:extLst>
      <p:ext uri="{BB962C8B-B14F-4D97-AF65-F5344CB8AC3E}">
        <p14:creationId xmlns:p14="http://schemas.microsoft.com/office/powerpoint/2010/main" val="69659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2C4D-432D-561F-CE9A-828442EF4667}"/>
              </a:ext>
            </a:extLst>
          </p:cNvPr>
          <p:cNvSpPr>
            <a:spLocks noGrp="1"/>
          </p:cNvSpPr>
          <p:nvPr>
            <p:ph type="title"/>
          </p:nvPr>
        </p:nvSpPr>
        <p:spPr/>
        <p:txBody>
          <a:bodyPr/>
          <a:lstStyle/>
          <a:p>
            <a:r>
              <a:rPr lang="en-US" b="1" dirty="0"/>
              <a:t>The MIC Process</a:t>
            </a:r>
          </a:p>
        </p:txBody>
      </p:sp>
      <p:pic>
        <p:nvPicPr>
          <p:cNvPr id="13" name="Picture 12">
            <a:extLst>
              <a:ext uri="{FF2B5EF4-FFF2-40B4-BE49-F238E27FC236}">
                <a16:creationId xmlns:a16="http://schemas.microsoft.com/office/drawing/2014/main" id="{A83996ED-B845-37AA-4D1C-1C0F6345A5C0}"/>
              </a:ext>
            </a:extLst>
          </p:cNvPr>
          <p:cNvPicPr>
            <a:picLocks noChangeAspect="1"/>
          </p:cNvPicPr>
          <p:nvPr/>
        </p:nvPicPr>
        <p:blipFill>
          <a:blip r:embed="rId3"/>
          <a:srcRect/>
          <a:stretch>
            <a:fillRect/>
          </a:stretch>
        </p:blipFill>
        <p:spPr>
          <a:xfrm>
            <a:off x="367238" y="1980101"/>
            <a:ext cx="8409524" cy="4361905"/>
          </a:xfrm>
          <a:custGeom>
            <a:avLst/>
            <a:gdLst>
              <a:gd name="connsiteX0" fmla="*/ 0 w 8409524"/>
              <a:gd name="connsiteY0" fmla="*/ 0 h 4361905"/>
              <a:gd name="connsiteX1" fmla="*/ 8409524 w 8409524"/>
              <a:gd name="connsiteY1" fmla="*/ 0 h 4361905"/>
              <a:gd name="connsiteX2" fmla="*/ 8409524 w 8409524"/>
              <a:gd name="connsiteY2" fmla="*/ 2023728 h 4361905"/>
              <a:gd name="connsiteX3" fmla="*/ 5891518 w 8409524"/>
              <a:gd name="connsiteY3" fmla="*/ 2023728 h 4361905"/>
              <a:gd name="connsiteX4" fmla="*/ 5891518 w 8409524"/>
              <a:gd name="connsiteY4" fmla="*/ 2162272 h 4361905"/>
              <a:gd name="connsiteX5" fmla="*/ 4843954 w 8409524"/>
              <a:gd name="connsiteY5" fmla="*/ 2162272 h 4361905"/>
              <a:gd name="connsiteX6" fmla="*/ 4843954 w 8409524"/>
              <a:gd name="connsiteY6" fmla="*/ 4361905 h 4361905"/>
              <a:gd name="connsiteX7" fmla="*/ 0 w 8409524"/>
              <a:gd name="connsiteY7" fmla="*/ 4361905 h 436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9524" h="4361905">
                <a:moveTo>
                  <a:pt x="0" y="0"/>
                </a:moveTo>
                <a:lnTo>
                  <a:pt x="8409524" y="0"/>
                </a:lnTo>
                <a:lnTo>
                  <a:pt x="8409524" y="2023728"/>
                </a:lnTo>
                <a:lnTo>
                  <a:pt x="5891518" y="2023728"/>
                </a:lnTo>
                <a:lnTo>
                  <a:pt x="5891518" y="2162272"/>
                </a:lnTo>
                <a:lnTo>
                  <a:pt x="4843954" y="2162272"/>
                </a:lnTo>
                <a:lnTo>
                  <a:pt x="4843954" y="4361905"/>
                </a:lnTo>
                <a:lnTo>
                  <a:pt x="0" y="4361905"/>
                </a:lnTo>
                <a:close/>
              </a:path>
            </a:pathLst>
          </a:custGeom>
        </p:spPr>
      </p:pic>
      <p:pic>
        <p:nvPicPr>
          <p:cNvPr id="14" name="Picture 13">
            <a:extLst>
              <a:ext uri="{FF2B5EF4-FFF2-40B4-BE49-F238E27FC236}">
                <a16:creationId xmlns:a16="http://schemas.microsoft.com/office/drawing/2014/main" id="{9E663E39-5E67-432A-4FFB-56A48269E80B}"/>
              </a:ext>
            </a:extLst>
          </p:cNvPr>
          <p:cNvPicPr>
            <a:picLocks noChangeAspect="1"/>
          </p:cNvPicPr>
          <p:nvPr/>
        </p:nvPicPr>
        <p:blipFill rotWithShape="1">
          <a:blip r:embed="rId3"/>
          <a:srcRect l="79981" t="74576"/>
          <a:stretch/>
        </p:blipFill>
        <p:spPr>
          <a:xfrm>
            <a:off x="7093258" y="5233033"/>
            <a:ext cx="1683504" cy="1108973"/>
          </a:xfrm>
          <a:prstGeom prst="rect">
            <a:avLst/>
          </a:prstGeom>
        </p:spPr>
      </p:pic>
      <p:pic>
        <p:nvPicPr>
          <p:cNvPr id="15" name="Picture 14">
            <a:extLst>
              <a:ext uri="{FF2B5EF4-FFF2-40B4-BE49-F238E27FC236}">
                <a16:creationId xmlns:a16="http://schemas.microsoft.com/office/drawing/2014/main" id="{10FA340C-E8CC-B5A7-FC4D-F003CA9F1E3A}"/>
              </a:ext>
            </a:extLst>
          </p:cNvPr>
          <p:cNvPicPr>
            <a:picLocks noChangeAspect="1"/>
          </p:cNvPicPr>
          <p:nvPr/>
        </p:nvPicPr>
        <p:blipFill rotWithShape="1">
          <a:blip r:embed="rId3"/>
          <a:srcRect l="57811" t="46489"/>
          <a:stretch/>
        </p:blipFill>
        <p:spPr>
          <a:xfrm>
            <a:off x="5228948" y="4007914"/>
            <a:ext cx="3547814" cy="2334092"/>
          </a:xfrm>
          <a:custGeom>
            <a:avLst/>
            <a:gdLst>
              <a:gd name="connsiteX0" fmla="*/ 1624612 w 3547814"/>
              <a:gd name="connsiteY0" fmla="*/ 0 h 2334092"/>
              <a:gd name="connsiteX1" fmla="*/ 3547814 w 3547814"/>
              <a:gd name="connsiteY1" fmla="*/ 0 h 2334092"/>
              <a:gd name="connsiteX2" fmla="*/ 3547814 w 3547814"/>
              <a:gd name="connsiteY2" fmla="*/ 1225119 h 2334092"/>
              <a:gd name="connsiteX3" fmla="*/ 1855432 w 3547814"/>
              <a:gd name="connsiteY3" fmla="*/ 1225119 h 2334092"/>
              <a:gd name="connsiteX4" fmla="*/ 1855432 w 3547814"/>
              <a:gd name="connsiteY4" fmla="*/ 2334092 h 2334092"/>
              <a:gd name="connsiteX5" fmla="*/ 0 w 3547814"/>
              <a:gd name="connsiteY5" fmla="*/ 2334092 h 2334092"/>
              <a:gd name="connsiteX6" fmla="*/ 0 w 3547814"/>
              <a:gd name="connsiteY6" fmla="*/ 230820 h 2334092"/>
              <a:gd name="connsiteX7" fmla="*/ 1624612 w 3547814"/>
              <a:gd name="connsiteY7" fmla="*/ 230820 h 233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814" h="2334092">
                <a:moveTo>
                  <a:pt x="1624612" y="0"/>
                </a:moveTo>
                <a:lnTo>
                  <a:pt x="3547814" y="0"/>
                </a:lnTo>
                <a:lnTo>
                  <a:pt x="3547814" y="1225119"/>
                </a:lnTo>
                <a:lnTo>
                  <a:pt x="1855432" y="1225119"/>
                </a:lnTo>
                <a:lnTo>
                  <a:pt x="1855432" y="2334092"/>
                </a:lnTo>
                <a:lnTo>
                  <a:pt x="0" y="2334092"/>
                </a:lnTo>
                <a:lnTo>
                  <a:pt x="0" y="230820"/>
                </a:lnTo>
                <a:lnTo>
                  <a:pt x="1624612" y="230820"/>
                </a:lnTo>
                <a:close/>
              </a:path>
            </a:pathLst>
          </a:custGeom>
        </p:spPr>
      </p:pic>
      <p:pic>
        <p:nvPicPr>
          <p:cNvPr id="16" name="Picture 15">
            <a:extLst>
              <a:ext uri="{FF2B5EF4-FFF2-40B4-BE49-F238E27FC236}">
                <a16:creationId xmlns:a16="http://schemas.microsoft.com/office/drawing/2014/main" id="{E85A6282-5D19-55D5-9A72-46A1EB70CBFE}"/>
              </a:ext>
            </a:extLst>
          </p:cNvPr>
          <p:cNvPicPr>
            <a:picLocks noChangeAspect="1"/>
          </p:cNvPicPr>
          <p:nvPr/>
        </p:nvPicPr>
        <p:blipFill rotWithShape="1">
          <a:blip r:embed="rId4"/>
          <a:srcRect l="33883" t="24652"/>
          <a:stretch/>
        </p:blipFill>
        <p:spPr>
          <a:xfrm>
            <a:off x="6734898" y="155307"/>
            <a:ext cx="2041864" cy="1745200"/>
          </a:xfrm>
          <a:prstGeom prst="rect">
            <a:avLst/>
          </a:prstGeom>
        </p:spPr>
      </p:pic>
      <p:sp>
        <p:nvSpPr>
          <p:cNvPr id="3" name="TextBox 2">
            <a:extLst>
              <a:ext uri="{FF2B5EF4-FFF2-40B4-BE49-F238E27FC236}">
                <a16:creationId xmlns:a16="http://schemas.microsoft.com/office/drawing/2014/main" id="{4292AF81-018B-2724-A0A7-AC516DC931DC}"/>
              </a:ext>
            </a:extLst>
          </p:cNvPr>
          <p:cNvSpPr txBox="1"/>
          <p:nvPr/>
        </p:nvSpPr>
        <p:spPr>
          <a:xfrm>
            <a:off x="4106882" y="427742"/>
            <a:ext cx="2710999" cy="1200329"/>
          </a:xfrm>
          <a:prstGeom prst="rect">
            <a:avLst/>
          </a:prstGeom>
          <a:noFill/>
        </p:spPr>
        <p:txBody>
          <a:bodyPr wrap="none" rtlCol="0">
            <a:spAutoFit/>
          </a:bodyPr>
          <a:lstStyle/>
          <a:p>
            <a:pPr algn="ctr"/>
            <a:r>
              <a:rPr lang="en-US" sz="1200" b="1" dirty="0"/>
              <a:t>“MIC Storage” Area</a:t>
            </a:r>
          </a:p>
          <a:p>
            <a:pPr algn="ctr"/>
            <a:endParaRPr lang="en-US" sz="1200" b="1" dirty="0"/>
          </a:p>
          <a:p>
            <a:pPr algn="ctr"/>
            <a:r>
              <a:rPr lang="en-US" sz="1200" b="1" u="sng" dirty="0"/>
              <a:t>3x 15,000-gal Stainless Steel Tanks</a:t>
            </a:r>
          </a:p>
          <a:p>
            <a:pPr marL="171450" indent="-171450">
              <a:buFont typeface="Arial" panose="020B0604020202020204" pitchFamily="34" charset="0"/>
              <a:buChar char="•"/>
            </a:pPr>
            <a:r>
              <a:rPr lang="en-US" sz="1200" b="1" dirty="0"/>
              <a:t>Tank E610 – MIC Storage Tank</a:t>
            </a:r>
          </a:p>
          <a:p>
            <a:pPr marL="171450" indent="-171450">
              <a:buFont typeface="Arial" panose="020B0604020202020204" pitchFamily="34" charset="0"/>
              <a:buChar char="•"/>
            </a:pPr>
            <a:r>
              <a:rPr lang="en-US" sz="1200" b="1" dirty="0"/>
              <a:t>Tank E611 – MIC Storage Tank</a:t>
            </a:r>
          </a:p>
          <a:p>
            <a:pPr marL="171450" indent="-171450">
              <a:buFont typeface="Arial" panose="020B0604020202020204" pitchFamily="34" charset="0"/>
              <a:buChar char="•"/>
            </a:pPr>
            <a:r>
              <a:rPr lang="en-US" sz="1200" b="1" dirty="0"/>
              <a:t>Tank E619 – MIC Reject Tank</a:t>
            </a:r>
          </a:p>
        </p:txBody>
      </p:sp>
      <p:sp>
        <p:nvSpPr>
          <p:cNvPr id="5" name="Rectangle 4">
            <a:extLst>
              <a:ext uri="{FF2B5EF4-FFF2-40B4-BE49-F238E27FC236}">
                <a16:creationId xmlns:a16="http://schemas.microsoft.com/office/drawing/2014/main" id="{619C7D5B-3433-FEA3-56F2-9907D270EE8D}"/>
              </a:ext>
            </a:extLst>
          </p:cNvPr>
          <p:cNvSpPr/>
          <p:nvPr/>
        </p:nvSpPr>
        <p:spPr>
          <a:xfrm>
            <a:off x="4106882" y="155307"/>
            <a:ext cx="4669880" cy="1745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95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55524301-72AA-1B4C-9FE5-A10F5EA22854}"/>
              </a:ext>
            </a:extLst>
          </p:cNvPr>
          <p:cNvSpPr>
            <a:spLocks noGrp="1"/>
          </p:cNvSpPr>
          <p:nvPr>
            <p:ph sz="half" idx="1"/>
          </p:nvPr>
        </p:nvSpPr>
        <p:spPr>
          <a:xfrm>
            <a:off x="505677" y="3786051"/>
            <a:ext cx="2784061" cy="515169"/>
          </a:xfrm>
        </p:spPr>
        <p:txBody>
          <a:bodyPr>
            <a:normAutofit lnSpcReduction="10000"/>
          </a:bodyPr>
          <a:lstStyle/>
          <a:p>
            <a:r>
              <a:rPr lang="en-US" sz="1400" dirty="0"/>
              <a:t>MIC design spec was stainless steel</a:t>
            </a:r>
          </a:p>
        </p:txBody>
      </p:sp>
      <p:cxnSp>
        <p:nvCxnSpPr>
          <p:cNvPr id="3" name="Straight Connector 2">
            <a:extLst>
              <a:ext uri="{FF2B5EF4-FFF2-40B4-BE49-F238E27FC236}">
                <a16:creationId xmlns:a16="http://schemas.microsoft.com/office/drawing/2014/main" id="{B5A4411C-279E-2A4F-B538-E8C3C6D06BAC}"/>
              </a:ext>
            </a:extLst>
          </p:cNvPr>
          <p:cNvCxnSpPr>
            <a:cxnSpLocks/>
          </p:cNvCxnSpPr>
          <p:nvPr/>
        </p:nvCxnSpPr>
        <p:spPr>
          <a:xfrm>
            <a:off x="990600" y="1981200"/>
            <a:ext cx="1447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5D1AFF6-5EA4-5520-A47B-42C2468D41F3}"/>
              </a:ext>
            </a:extLst>
          </p:cNvPr>
          <p:cNvSpPr>
            <a:spLocks noGrp="1"/>
          </p:cNvSpPr>
          <p:nvPr>
            <p:ph type="title"/>
          </p:nvPr>
        </p:nvSpPr>
        <p:spPr>
          <a:xfrm>
            <a:off x="505677" y="914400"/>
            <a:ext cx="2931206" cy="2887579"/>
          </a:xfrm>
        </p:spPr>
        <p:txBody>
          <a:bodyPr vert="horz" lIns="91440" tIns="45720" rIns="91440" bIns="45720" rtlCol="0" anchor="b">
            <a:normAutofit/>
          </a:bodyPr>
          <a:lstStyle/>
          <a:p>
            <a:pPr>
              <a:lnSpc>
                <a:spcPct val="90000"/>
              </a:lnSpc>
            </a:pPr>
            <a:r>
              <a:rPr lang="en-US" sz="2800" b="1" dirty="0"/>
              <a:t>Material Selection</a:t>
            </a:r>
            <a:endParaRPr lang="en-US" sz="2800" b="1" kern="1200" dirty="0">
              <a:latin typeface="+mj-lt"/>
              <a:ea typeface="+mj-ea"/>
              <a:cs typeface="+mj-cs"/>
            </a:endParaRPr>
          </a:p>
        </p:txBody>
      </p:sp>
      <p:sp>
        <p:nvSpPr>
          <p:cNvPr id="6" name="Triangle 5">
            <a:extLst>
              <a:ext uri="{FF2B5EF4-FFF2-40B4-BE49-F238E27FC236}">
                <a16:creationId xmlns:a16="http://schemas.microsoft.com/office/drawing/2014/main" id="{81D25CDC-B559-4445-7768-0F064FF4866A}"/>
              </a:ext>
            </a:extLst>
          </p:cNvPr>
          <p:cNvSpPr/>
          <p:nvPr/>
        </p:nvSpPr>
        <p:spPr>
          <a:xfrm>
            <a:off x="1313793" y="1481959"/>
            <a:ext cx="1060704" cy="914400"/>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0" tIns="0" rIns="0" bIns="91440" rtlCol="0" anchor="ctr"/>
          <a:lstStyle/>
          <a:p>
            <a:pPr algn="ctr"/>
            <a:r>
              <a:rPr lang="en-US" b="1" dirty="0"/>
              <a:t>CF2</a:t>
            </a:r>
          </a:p>
        </p:txBody>
      </p:sp>
      <p:sp>
        <p:nvSpPr>
          <p:cNvPr id="2" name="Content Placeholder 2">
            <a:extLst>
              <a:ext uri="{FF2B5EF4-FFF2-40B4-BE49-F238E27FC236}">
                <a16:creationId xmlns:a16="http://schemas.microsoft.com/office/drawing/2014/main" id="{E0075735-CB0E-91B7-7962-017378380A9F}"/>
              </a:ext>
            </a:extLst>
          </p:cNvPr>
          <p:cNvSpPr txBox="1">
            <a:spLocks/>
          </p:cNvSpPr>
          <p:nvPr/>
        </p:nvSpPr>
        <p:spPr>
          <a:xfrm>
            <a:off x="3384333" y="479887"/>
            <a:ext cx="5583621" cy="1902363"/>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800" dirty="0"/>
              <a:t>UCC Report:</a:t>
            </a:r>
          </a:p>
          <a:p>
            <a:r>
              <a:rPr lang="en-US" dirty="0"/>
              <a:t>Design specification</a:t>
            </a:r>
          </a:p>
        </p:txBody>
      </p:sp>
      <p:pic>
        <p:nvPicPr>
          <p:cNvPr id="4" name="Picture 3">
            <a:extLst>
              <a:ext uri="{FF2B5EF4-FFF2-40B4-BE49-F238E27FC236}">
                <a16:creationId xmlns:a16="http://schemas.microsoft.com/office/drawing/2014/main" id="{AAEBE0CD-BDF8-CE36-3B97-34ACD4A8BB50}"/>
              </a:ext>
            </a:extLst>
          </p:cNvPr>
          <p:cNvPicPr>
            <a:picLocks noChangeAspect="1"/>
          </p:cNvPicPr>
          <p:nvPr/>
        </p:nvPicPr>
        <p:blipFill>
          <a:blip r:embed="rId3"/>
          <a:stretch>
            <a:fillRect/>
          </a:stretch>
        </p:blipFill>
        <p:spPr>
          <a:xfrm>
            <a:off x="3465789" y="1432959"/>
            <a:ext cx="5209059" cy="560010"/>
          </a:xfrm>
          <a:prstGeom prst="rect">
            <a:avLst/>
          </a:prstGeom>
          <a:ln w="28575">
            <a:solidFill>
              <a:schemeClr val="tx1"/>
            </a:solidFill>
          </a:ln>
        </p:spPr>
      </p:pic>
      <p:sp>
        <p:nvSpPr>
          <p:cNvPr id="9" name="Content Placeholder 2">
            <a:extLst>
              <a:ext uri="{FF2B5EF4-FFF2-40B4-BE49-F238E27FC236}">
                <a16:creationId xmlns:a16="http://schemas.microsoft.com/office/drawing/2014/main" id="{4FEE979D-E383-A5C8-5A8A-11D4BCF0F74C}"/>
              </a:ext>
            </a:extLst>
          </p:cNvPr>
          <p:cNvSpPr txBox="1">
            <a:spLocks/>
          </p:cNvSpPr>
          <p:nvPr/>
        </p:nvSpPr>
        <p:spPr>
          <a:xfrm>
            <a:off x="3465789" y="4614602"/>
            <a:ext cx="5583621" cy="1902363"/>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800" dirty="0"/>
              <a:t>CSIR Report:</a:t>
            </a:r>
          </a:p>
          <a:p>
            <a:r>
              <a:rPr lang="en-US" dirty="0"/>
              <a:t>Actual construction</a:t>
            </a:r>
          </a:p>
        </p:txBody>
      </p:sp>
      <p:sp>
        <p:nvSpPr>
          <p:cNvPr id="10" name="Content Placeholder 4">
            <a:extLst>
              <a:ext uri="{FF2B5EF4-FFF2-40B4-BE49-F238E27FC236}">
                <a16:creationId xmlns:a16="http://schemas.microsoft.com/office/drawing/2014/main" id="{182D96B2-F2DD-A7BE-25E7-EB4C7046AEE7}"/>
              </a:ext>
            </a:extLst>
          </p:cNvPr>
          <p:cNvSpPr txBox="1">
            <a:spLocks/>
          </p:cNvSpPr>
          <p:nvPr/>
        </p:nvSpPr>
        <p:spPr>
          <a:xfrm>
            <a:off x="504497" y="4236492"/>
            <a:ext cx="2784061" cy="2427333"/>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t>Bhopal plant used carbon steel in vapor management system (pipes and valves)</a:t>
            </a:r>
          </a:p>
          <a:p>
            <a:r>
              <a:rPr lang="en-US" sz="1400" dirty="0"/>
              <a:t>Why?</a:t>
            </a:r>
          </a:p>
        </p:txBody>
      </p:sp>
      <p:pic>
        <p:nvPicPr>
          <p:cNvPr id="15" name="Picture 14">
            <a:extLst>
              <a:ext uri="{FF2B5EF4-FFF2-40B4-BE49-F238E27FC236}">
                <a16:creationId xmlns:a16="http://schemas.microsoft.com/office/drawing/2014/main" id="{56F812F2-6C24-109D-233B-F50028064016}"/>
              </a:ext>
            </a:extLst>
          </p:cNvPr>
          <p:cNvPicPr>
            <a:picLocks noChangeAspect="1"/>
          </p:cNvPicPr>
          <p:nvPr/>
        </p:nvPicPr>
        <p:blipFill>
          <a:blip r:embed="rId4"/>
          <a:stretch>
            <a:fillRect/>
          </a:stretch>
        </p:blipFill>
        <p:spPr>
          <a:xfrm>
            <a:off x="3614373" y="5565783"/>
            <a:ext cx="5286452" cy="986224"/>
          </a:xfrm>
          <a:prstGeom prst="rect">
            <a:avLst/>
          </a:prstGeom>
          <a:ln w="28575">
            <a:solidFill>
              <a:schemeClr val="tx1"/>
            </a:solidFill>
          </a:ln>
        </p:spPr>
      </p:pic>
      <p:pic>
        <p:nvPicPr>
          <p:cNvPr id="16" name="Picture 3">
            <a:extLst>
              <a:ext uri="{FF2B5EF4-FFF2-40B4-BE49-F238E27FC236}">
                <a16:creationId xmlns:a16="http://schemas.microsoft.com/office/drawing/2014/main" id="{67D44C6E-CD84-8F6A-C20E-2EC50AA26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6576" y="2137756"/>
            <a:ext cx="5177792" cy="2459450"/>
          </a:xfrm>
          <a:prstGeom prst="rect">
            <a:avLst/>
          </a:prstGeom>
          <a:ln w="28575">
            <a:solidFill>
              <a:schemeClr val="tx1"/>
            </a:solidFill>
          </a:ln>
          <a:extLst>
            <a:ext uri="{909E8E84-426E-40DD-AFC4-6F175D3DCCD1}">
              <a14:hiddenFill xmlns:a14="http://schemas.microsoft.com/office/drawing/2010/main">
                <a:solidFill>
                  <a:schemeClr val="accent1"/>
                </a:solidFill>
              </a14:hiddenFill>
            </a:ext>
          </a:extLst>
        </p:spPr>
      </p:pic>
      <p:sp>
        <p:nvSpPr>
          <p:cNvPr id="17" name="TextBox 16">
            <a:extLst>
              <a:ext uri="{FF2B5EF4-FFF2-40B4-BE49-F238E27FC236}">
                <a16:creationId xmlns:a16="http://schemas.microsoft.com/office/drawing/2014/main" id="{21E97EA6-02CC-548C-6E92-80E778085176}"/>
              </a:ext>
            </a:extLst>
          </p:cNvPr>
          <p:cNvSpPr txBox="1"/>
          <p:nvPr/>
        </p:nvSpPr>
        <p:spPr>
          <a:xfrm>
            <a:off x="4999754" y="3175120"/>
            <a:ext cx="562846" cy="276999"/>
          </a:xfrm>
          <a:prstGeom prst="rect">
            <a:avLst/>
          </a:prstGeom>
          <a:noFill/>
        </p:spPr>
        <p:txBody>
          <a:bodyPr wrap="none" rtlCol="0">
            <a:spAutoFit/>
          </a:bodyPr>
          <a:lstStyle/>
          <a:p>
            <a:r>
              <a:rPr lang="en-US" sz="1200" b="1" dirty="0"/>
              <a:t>(Rust)</a:t>
            </a:r>
          </a:p>
        </p:txBody>
      </p:sp>
      <p:sp>
        <p:nvSpPr>
          <p:cNvPr id="7" name="Rectangle 6">
            <a:extLst>
              <a:ext uri="{FF2B5EF4-FFF2-40B4-BE49-F238E27FC236}">
                <a16:creationId xmlns:a16="http://schemas.microsoft.com/office/drawing/2014/main" id="{1418F118-20D7-814C-52C8-973C61B33BAB}"/>
              </a:ext>
            </a:extLst>
          </p:cNvPr>
          <p:cNvSpPr/>
          <p:nvPr/>
        </p:nvSpPr>
        <p:spPr>
          <a:xfrm>
            <a:off x="7389953" y="1513261"/>
            <a:ext cx="1013478" cy="992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04F0455-30D0-90E1-D8F9-BFEA1B6D3C20}"/>
              </a:ext>
            </a:extLst>
          </p:cNvPr>
          <p:cNvSpPr/>
          <p:nvPr/>
        </p:nvSpPr>
        <p:spPr>
          <a:xfrm>
            <a:off x="8059084" y="1663329"/>
            <a:ext cx="615284" cy="992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5E0EB2-5B09-6A37-1220-E082CA4F4842}"/>
              </a:ext>
            </a:extLst>
          </p:cNvPr>
          <p:cNvSpPr/>
          <p:nvPr/>
        </p:nvSpPr>
        <p:spPr>
          <a:xfrm>
            <a:off x="3496576" y="1831580"/>
            <a:ext cx="344380" cy="992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5E38E6-59F2-B164-C3D8-6AFEB7C27010}"/>
              </a:ext>
            </a:extLst>
          </p:cNvPr>
          <p:cNvSpPr/>
          <p:nvPr/>
        </p:nvSpPr>
        <p:spPr>
          <a:xfrm>
            <a:off x="3503606" y="1663329"/>
            <a:ext cx="615283" cy="992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4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D9819DE-3DCB-A240-F0BA-0CF33F77F8D3}"/>
              </a:ext>
            </a:extLst>
          </p:cNvPr>
          <p:cNvSpPr txBox="1">
            <a:spLocks/>
          </p:cNvSpPr>
          <p:nvPr/>
        </p:nvSpPr>
        <p:spPr>
          <a:xfrm>
            <a:off x="421731" y="2434278"/>
            <a:ext cx="5583621" cy="46951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800" dirty="0"/>
              <a:t>UCC Report:</a:t>
            </a:r>
          </a:p>
        </p:txBody>
      </p:sp>
      <p:pic>
        <p:nvPicPr>
          <p:cNvPr id="7" name="Picture 6">
            <a:extLst>
              <a:ext uri="{FF2B5EF4-FFF2-40B4-BE49-F238E27FC236}">
                <a16:creationId xmlns:a16="http://schemas.microsoft.com/office/drawing/2014/main" id="{B6216C14-12A1-584C-842C-0CD0CFB85B91}"/>
              </a:ext>
            </a:extLst>
          </p:cNvPr>
          <p:cNvPicPr>
            <a:picLocks noChangeAspect="1"/>
          </p:cNvPicPr>
          <p:nvPr/>
        </p:nvPicPr>
        <p:blipFill>
          <a:blip r:embed="rId2"/>
          <a:stretch>
            <a:fillRect/>
          </a:stretch>
        </p:blipFill>
        <p:spPr>
          <a:xfrm>
            <a:off x="605352" y="2907848"/>
            <a:ext cx="5400000" cy="428571"/>
          </a:xfrm>
          <a:prstGeom prst="rect">
            <a:avLst/>
          </a:prstGeom>
        </p:spPr>
      </p:pic>
      <p:pic>
        <p:nvPicPr>
          <p:cNvPr id="9" name="Picture 8">
            <a:extLst>
              <a:ext uri="{FF2B5EF4-FFF2-40B4-BE49-F238E27FC236}">
                <a16:creationId xmlns:a16="http://schemas.microsoft.com/office/drawing/2014/main" id="{9170A639-8211-E2F3-0C91-41C67D347A5D}"/>
              </a:ext>
            </a:extLst>
          </p:cNvPr>
          <p:cNvPicPr>
            <a:picLocks noChangeAspect="1"/>
          </p:cNvPicPr>
          <p:nvPr/>
        </p:nvPicPr>
        <p:blipFill>
          <a:blip r:embed="rId3"/>
          <a:stretch>
            <a:fillRect/>
          </a:stretch>
        </p:blipFill>
        <p:spPr>
          <a:xfrm>
            <a:off x="643447" y="3317384"/>
            <a:ext cx="5361905" cy="695238"/>
          </a:xfrm>
          <a:prstGeom prst="rect">
            <a:avLst/>
          </a:prstGeom>
        </p:spPr>
      </p:pic>
      <p:sp>
        <p:nvSpPr>
          <p:cNvPr id="8" name="Rectangle 7">
            <a:extLst>
              <a:ext uri="{FF2B5EF4-FFF2-40B4-BE49-F238E27FC236}">
                <a16:creationId xmlns:a16="http://schemas.microsoft.com/office/drawing/2014/main" id="{2CE92667-9AFD-B52D-27FC-3989A5445DDB}"/>
              </a:ext>
            </a:extLst>
          </p:cNvPr>
          <p:cNvSpPr/>
          <p:nvPr/>
        </p:nvSpPr>
        <p:spPr>
          <a:xfrm>
            <a:off x="1042025" y="2983490"/>
            <a:ext cx="1529673" cy="8608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156F16-17F8-E2F2-9E5C-0FC9075B6726}"/>
              </a:ext>
            </a:extLst>
          </p:cNvPr>
          <p:cNvSpPr/>
          <p:nvPr/>
        </p:nvSpPr>
        <p:spPr>
          <a:xfrm>
            <a:off x="4907821" y="3001289"/>
            <a:ext cx="559477" cy="8608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9B85E-E438-9470-CF8D-185C187C913B}"/>
              </a:ext>
            </a:extLst>
          </p:cNvPr>
          <p:cNvSpPr>
            <a:spLocks noGrp="1"/>
          </p:cNvSpPr>
          <p:nvPr>
            <p:ph type="title"/>
          </p:nvPr>
        </p:nvSpPr>
        <p:spPr/>
        <p:txBody>
          <a:bodyPr/>
          <a:lstStyle/>
          <a:p>
            <a:r>
              <a:rPr lang="en-US" b="1" dirty="0"/>
              <a:t>The Nitrogen Purge</a:t>
            </a:r>
          </a:p>
        </p:txBody>
      </p:sp>
      <p:sp>
        <p:nvSpPr>
          <p:cNvPr id="5" name="Content Placeholder 4">
            <a:extLst>
              <a:ext uri="{FF2B5EF4-FFF2-40B4-BE49-F238E27FC236}">
                <a16:creationId xmlns:a16="http://schemas.microsoft.com/office/drawing/2014/main" id="{C44C7B5B-6A4A-50C8-4EB1-5880413680BB}"/>
              </a:ext>
            </a:extLst>
          </p:cNvPr>
          <p:cNvSpPr>
            <a:spLocks noGrp="1"/>
          </p:cNvSpPr>
          <p:nvPr>
            <p:ph idx="1"/>
          </p:nvPr>
        </p:nvSpPr>
        <p:spPr/>
        <p:txBody>
          <a:bodyPr/>
          <a:lstStyle/>
          <a:p>
            <a:endParaRPr lang="en-US"/>
          </a:p>
        </p:txBody>
      </p:sp>
      <p:pic>
        <p:nvPicPr>
          <p:cNvPr id="22" name="Picture 21">
            <a:extLst>
              <a:ext uri="{FF2B5EF4-FFF2-40B4-BE49-F238E27FC236}">
                <a16:creationId xmlns:a16="http://schemas.microsoft.com/office/drawing/2014/main" id="{D53D6D20-FBD9-49A4-7D68-D91F66054CDD}"/>
              </a:ext>
            </a:extLst>
          </p:cNvPr>
          <p:cNvPicPr>
            <a:picLocks noChangeAspect="1"/>
          </p:cNvPicPr>
          <p:nvPr/>
        </p:nvPicPr>
        <p:blipFill>
          <a:blip r:embed="rId4"/>
          <a:stretch>
            <a:fillRect/>
          </a:stretch>
        </p:blipFill>
        <p:spPr>
          <a:xfrm rot="5400000">
            <a:off x="1947283" y="-238814"/>
            <a:ext cx="5249434" cy="8511030"/>
          </a:xfrm>
          <a:prstGeom prst="rect">
            <a:avLst/>
          </a:prstGeom>
          <a:ln w="28575">
            <a:solidFill>
              <a:schemeClr val="tx1"/>
            </a:solidFill>
          </a:ln>
        </p:spPr>
      </p:pic>
      <p:sp>
        <p:nvSpPr>
          <p:cNvPr id="34" name="Arrow: Right 20">
            <a:extLst>
              <a:ext uri="{FF2B5EF4-FFF2-40B4-BE49-F238E27FC236}">
                <a16:creationId xmlns:a16="http://schemas.microsoft.com/office/drawing/2014/main" id="{4762D0C1-9E93-0341-A66B-2BB49E81207A}"/>
              </a:ext>
            </a:extLst>
          </p:cNvPr>
          <p:cNvSpPr/>
          <p:nvPr/>
        </p:nvSpPr>
        <p:spPr>
          <a:xfrm rot="2920858" flipH="1">
            <a:off x="4107877" y="3202094"/>
            <a:ext cx="795078" cy="37262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 PSIG</a:t>
            </a:r>
          </a:p>
        </p:txBody>
      </p:sp>
      <p:sp>
        <p:nvSpPr>
          <p:cNvPr id="40" name="Oval 39">
            <a:extLst>
              <a:ext uri="{FF2B5EF4-FFF2-40B4-BE49-F238E27FC236}">
                <a16:creationId xmlns:a16="http://schemas.microsoft.com/office/drawing/2014/main" id="{E9FA0ED5-E227-72FD-0E7F-29FAA85D1CEF}"/>
              </a:ext>
            </a:extLst>
          </p:cNvPr>
          <p:cNvSpPr/>
          <p:nvPr/>
        </p:nvSpPr>
        <p:spPr>
          <a:xfrm>
            <a:off x="8270133" y="1602192"/>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AFB8B9F-7828-E368-6217-13FB2908D49F}"/>
              </a:ext>
            </a:extLst>
          </p:cNvPr>
          <p:cNvSpPr/>
          <p:nvPr/>
        </p:nvSpPr>
        <p:spPr>
          <a:xfrm>
            <a:off x="8270133" y="159331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742B873-6CF6-D1DA-94F0-A50D37BBDE05}"/>
              </a:ext>
            </a:extLst>
          </p:cNvPr>
          <p:cNvSpPr/>
          <p:nvPr/>
        </p:nvSpPr>
        <p:spPr>
          <a:xfrm>
            <a:off x="8270133" y="159331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7C73C2F-62B0-D856-BA0B-A08298085C87}"/>
              </a:ext>
            </a:extLst>
          </p:cNvPr>
          <p:cNvSpPr/>
          <p:nvPr/>
        </p:nvSpPr>
        <p:spPr>
          <a:xfrm>
            <a:off x="8270133" y="159331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683D687-34AD-0CBC-F662-9F7F08FAECBB}"/>
              </a:ext>
            </a:extLst>
          </p:cNvPr>
          <p:cNvSpPr/>
          <p:nvPr/>
        </p:nvSpPr>
        <p:spPr>
          <a:xfrm>
            <a:off x="8270133" y="159331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682FA96-CAEE-7843-E492-CFFE11C95099}"/>
              </a:ext>
            </a:extLst>
          </p:cNvPr>
          <p:cNvSpPr/>
          <p:nvPr/>
        </p:nvSpPr>
        <p:spPr>
          <a:xfrm>
            <a:off x="8270133" y="1595712"/>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F1AC400D-20E0-7AAD-157D-4FB6BF17AB19}"/>
              </a:ext>
            </a:extLst>
          </p:cNvPr>
          <p:cNvSpPr/>
          <p:nvPr/>
        </p:nvSpPr>
        <p:spPr>
          <a:xfrm rot="3843446" flipH="1">
            <a:off x="4042581" y="2607671"/>
            <a:ext cx="1454567"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THE VENT VALVE (CV) WAS ALWAYS </a:t>
            </a:r>
            <a:r>
              <a:rPr lang="en-US" sz="800" b="1" dirty="0">
                <a:solidFill>
                  <a:schemeClr val="tx1"/>
                </a:solidFill>
              </a:rPr>
              <a:t>OPEN</a:t>
            </a:r>
          </a:p>
        </p:txBody>
      </p:sp>
      <p:sp>
        <p:nvSpPr>
          <p:cNvPr id="4" name="Arrow: Right 3">
            <a:extLst>
              <a:ext uri="{FF2B5EF4-FFF2-40B4-BE49-F238E27FC236}">
                <a16:creationId xmlns:a16="http://schemas.microsoft.com/office/drawing/2014/main" id="{65F697CA-F626-DCAC-35AF-3144953374A5}"/>
              </a:ext>
            </a:extLst>
          </p:cNvPr>
          <p:cNvSpPr/>
          <p:nvPr/>
        </p:nvSpPr>
        <p:spPr>
          <a:xfrm rot="18300399" flipH="1">
            <a:off x="7196713" y="1191326"/>
            <a:ext cx="1591357"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AIR WOULD NOT ENTER THE IRON ATMOS HEADER</a:t>
            </a:r>
          </a:p>
        </p:txBody>
      </p:sp>
      <p:sp>
        <p:nvSpPr>
          <p:cNvPr id="23" name="Oval 22">
            <a:extLst>
              <a:ext uri="{FF2B5EF4-FFF2-40B4-BE49-F238E27FC236}">
                <a16:creationId xmlns:a16="http://schemas.microsoft.com/office/drawing/2014/main" id="{3D0FD11B-A577-7D2D-7298-7BB0AEF5EEC9}"/>
              </a:ext>
            </a:extLst>
          </p:cNvPr>
          <p:cNvSpPr/>
          <p:nvPr/>
        </p:nvSpPr>
        <p:spPr>
          <a:xfrm>
            <a:off x="1862308"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774E880-C491-D8F9-E0C4-599A09CF8B92}"/>
              </a:ext>
            </a:extLst>
          </p:cNvPr>
          <p:cNvSpPr/>
          <p:nvPr/>
        </p:nvSpPr>
        <p:spPr>
          <a:xfrm>
            <a:off x="1862307"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8680B7-ADC6-4873-D0C6-607CADC7B7C9}"/>
              </a:ext>
            </a:extLst>
          </p:cNvPr>
          <p:cNvSpPr/>
          <p:nvPr/>
        </p:nvSpPr>
        <p:spPr>
          <a:xfrm>
            <a:off x="1868225"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174F67A-5250-7F5C-4DC7-0069AEACD2A8}"/>
              </a:ext>
            </a:extLst>
          </p:cNvPr>
          <p:cNvSpPr/>
          <p:nvPr/>
        </p:nvSpPr>
        <p:spPr>
          <a:xfrm>
            <a:off x="1874142"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C27B8B-986B-D4A3-1C65-34B2F6E6E485}"/>
              </a:ext>
            </a:extLst>
          </p:cNvPr>
          <p:cNvSpPr/>
          <p:nvPr/>
        </p:nvSpPr>
        <p:spPr>
          <a:xfrm>
            <a:off x="1874142"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EC03620-DE73-74F3-6098-7FBCC2D24E8B}"/>
              </a:ext>
            </a:extLst>
          </p:cNvPr>
          <p:cNvSpPr/>
          <p:nvPr/>
        </p:nvSpPr>
        <p:spPr>
          <a:xfrm>
            <a:off x="1874142"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6B146E6-3F3C-E5E8-1E5C-41CAC31AD518}"/>
              </a:ext>
            </a:extLst>
          </p:cNvPr>
          <p:cNvSpPr/>
          <p:nvPr/>
        </p:nvSpPr>
        <p:spPr>
          <a:xfrm>
            <a:off x="1874142"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31CD024-69FA-1AF6-D79B-F357320671F9}"/>
              </a:ext>
            </a:extLst>
          </p:cNvPr>
          <p:cNvSpPr/>
          <p:nvPr/>
        </p:nvSpPr>
        <p:spPr>
          <a:xfrm>
            <a:off x="1874142"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70FEA7C-F7A8-4798-2627-ADE6C936931C}"/>
              </a:ext>
            </a:extLst>
          </p:cNvPr>
          <p:cNvSpPr/>
          <p:nvPr/>
        </p:nvSpPr>
        <p:spPr>
          <a:xfrm>
            <a:off x="1862308"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B4FB09E-27F4-60D6-314F-17B93EE2FBBE}"/>
              </a:ext>
            </a:extLst>
          </p:cNvPr>
          <p:cNvSpPr/>
          <p:nvPr/>
        </p:nvSpPr>
        <p:spPr>
          <a:xfrm>
            <a:off x="1862308"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E9BE6B8-0ACF-703A-8CB6-B41C1BDF1DC3}"/>
              </a:ext>
            </a:extLst>
          </p:cNvPr>
          <p:cNvSpPr/>
          <p:nvPr/>
        </p:nvSpPr>
        <p:spPr>
          <a:xfrm>
            <a:off x="1862308" y="232686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8AE52CE-75BE-4E56-ABF4-EACCA5697DA2}"/>
              </a:ext>
            </a:extLst>
          </p:cNvPr>
          <p:cNvSpPr/>
          <p:nvPr/>
        </p:nvSpPr>
        <p:spPr>
          <a:xfrm>
            <a:off x="4438835" y="5592140"/>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66BE6D0-7BB3-8914-F94B-464C6F5F2C04}"/>
              </a:ext>
            </a:extLst>
          </p:cNvPr>
          <p:cNvSpPr/>
          <p:nvPr/>
        </p:nvSpPr>
        <p:spPr>
          <a:xfrm>
            <a:off x="4438835" y="5592140"/>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C4B2D3E-6A95-46ED-088A-C2613E9F614A}"/>
              </a:ext>
            </a:extLst>
          </p:cNvPr>
          <p:cNvSpPr/>
          <p:nvPr/>
        </p:nvSpPr>
        <p:spPr>
          <a:xfrm>
            <a:off x="4438835" y="5592140"/>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9A10FED-E86C-6941-036C-A81D1851AF6E}"/>
              </a:ext>
            </a:extLst>
          </p:cNvPr>
          <p:cNvSpPr/>
          <p:nvPr/>
        </p:nvSpPr>
        <p:spPr>
          <a:xfrm>
            <a:off x="4438834" y="5592140"/>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0CE4CB6-68AB-9493-B5AC-90E5015C146C}"/>
              </a:ext>
            </a:extLst>
          </p:cNvPr>
          <p:cNvSpPr/>
          <p:nvPr/>
        </p:nvSpPr>
        <p:spPr>
          <a:xfrm>
            <a:off x="4438835" y="5592140"/>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41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200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80">
                                          <p:stCondLst>
                                            <p:cond delay="0"/>
                                          </p:stCondLst>
                                        </p:cTn>
                                        <p:tgtEl>
                                          <p:spTgt spid="23"/>
                                        </p:tgtEl>
                                      </p:cBhvr>
                                    </p:animEffect>
                                    <p:anim calcmode="lin" valueType="num">
                                      <p:cBhvr>
                                        <p:cTn id="1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 dur="26">
                                          <p:stCondLst>
                                            <p:cond delay="650"/>
                                          </p:stCondLst>
                                        </p:cTn>
                                        <p:tgtEl>
                                          <p:spTgt spid="23"/>
                                        </p:tgtEl>
                                      </p:cBhvr>
                                      <p:to x="100000" y="60000"/>
                                    </p:animScale>
                                    <p:animScale>
                                      <p:cBhvr>
                                        <p:cTn id="17" dur="166" decel="50000">
                                          <p:stCondLst>
                                            <p:cond delay="676"/>
                                          </p:stCondLst>
                                        </p:cTn>
                                        <p:tgtEl>
                                          <p:spTgt spid="23"/>
                                        </p:tgtEl>
                                      </p:cBhvr>
                                      <p:to x="100000" y="100000"/>
                                    </p:animScale>
                                    <p:animScale>
                                      <p:cBhvr>
                                        <p:cTn id="18" dur="26">
                                          <p:stCondLst>
                                            <p:cond delay="1312"/>
                                          </p:stCondLst>
                                        </p:cTn>
                                        <p:tgtEl>
                                          <p:spTgt spid="23"/>
                                        </p:tgtEl>
                                      </p:cBhvr>
                                      <p:to x="100000" y="80000"/>
                                    </p:animScale>
                                    <p:animScale>
                                      <p:cBhvr>
                                        <p:cTn id="19" dur="166" decel="50000">
                                          <p:stCondLst>
                                            <p:cond delay="1338"/>
                                          </p:stCondLst>
                                        </p:cTn>
                                        <p:tgtEl>
                                          <p:spTgt spid="23"/>
                                        </p:tgtEl>
                                      </p:cBhvr>
                                      <p:to x="100000" y="100000"/>
                                    </p:animScale>
                                    <p:animScale>
                                      <p:cBhvr>
                                        <p:cTn id="20" dur="26">
                                          <p:stCondLst>
                                            <p:cond delay="1642"/>
                                          </p:stCondLst>
                                        </p:cTn>
                                        <p:tgtEl>
                                          <p:spTgt spid="23"/>
                                        </p:tgtEl>
                                      </p:cBhvr>
                                      <p:to x="100000" y="90000"/>
                                    </p:animScale>
                                    <p:animScale>
                                      <p:cBhvr>
                                        <p:cTn id="21" dur="166" decel="50000">
                                          <p:stCondLst>
                                            <p:cond delay="1668"/>
                                          </p:stCondLst>
                                        </p:cTn>
                                        <p:tgtEl>
                                          <p:spTgt spid="23"/>
                                        </p:tgtEl>
                                      </p:cBhvr>
                                      <p:to x="100000" y="100000"/>
                                    </p:animScale>
                                    <p:animScale>
                                      <p:cBhvr>
                                        <p:cTn id="22" dur="26">
                                          <p:stCondLst>
                                            <p:cond delay="1808"/>
                                          </p:stCondLst>
                                        </p:cTn>
                                        <p:tgtEl>
                                          <p:spTgt spid="23"/>
                                        </p:tgtEl>
                                      </p:cBhvr>
                                      <p:to x="100000" y="95000"/>
                                    </p:animScale>
                                    <p:animScale>
                                      <p:cBhvr>
                                        <p:cTn id="23" dur="166" decel="50000">
                                          <p:stCondLst>
                                            <p:cond delay="1834"/>
                                          </p:stCondLst>
                                        </p:cTn>
                                        <p:tgtEl>
                                          <p:spTgt spid="23"/>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1000"/>
                            </p:stCondLst>
                            <p:childTnLst>
                              <p:par>
                                <p:cTn id="33" presetID="0" presetClass="path" presetSubtype="0" repeatCount="indefinite" fill="hold" grpId="1" nodeType="afterEffect">
                                  <p:stCondLst>
                                    <p:cond delay="0"/>
                                  </p:stCondLst>
                                  <p:childTnLst>
                                    <p:animMotion origin="layout" path="M -3.61111E-6 3.7037E-7 L -3.61111E-6 0.00023 C 0.00921 0.00116 0.01493 0.00208 0.02483 0.00255 C 0.04098 0.00324 0.05747 0.00347 0.07361 0.0037 C 0.07743 0.00417 0.08125 0.0044 0.0849 0.00509 C 0.08768 0.00556 0.09028 0.00764 0.09271 0.00764 C 0.11615 0.0088 0.13993 0.00856 0.16337 0.00903 C 0.16893 0.00949 0.17431 0.00972 0.17986 0.01018 C 0.18525 0.01088 0.19375 0.01296 0.19896 0.01412 C 0.20452 0.01366 0.21042 0.01366 0.21615 0.01296 C 0.21702 0.01273 0.21789 0.01134 0.2191 0.01157 C 0.2198 0.01181 0.22014 0.01319 0.22084 0.01412 C 0.22066 0.01643 0.2191 0.03449 0.2191 0.03611 C 0.2191 0.05093 0.21945 0.06551 0.21997 0.08009 C 0.21945 0.09745 0.21945 0.11458 0.2191 0.13194 C 0.21893 0.13796 0.21702 0.15 0.21702 0.15023 C 0.21754 0.18287 0.21702 0.21574 0.21823 0.24838 C 0.21823 0.25093 0.2198 0.25278 0.22084 0.25486 C 0.22188 0.25671 0.22431 0.25926 0.2257 0.26018 C 0.22813 0.26157 0.23073 0.26273 0.23351 0.26389 C 0.2349 0.26597 0.2382 0.26921 0.23438 0.27292 C 0.23056 0.27662 0.2257 0.27639 0.22188 0.2794 C 0.2158 0.28426 0.21841 0.28148 0.21407 0.28727 C 0.21841 0.29282 0.22414 0.30255 0.23056 0.30417 C 0.23455 0.30509 0.23872 0.30324 0.24306 0.30278 C 0.24549 0.30255 0.24809 0.30185 0.25052 0.30139 L 0.25921 0.30023 C 0.2599 0.29838 0.26059 0.29676 0.26111 0.29514 C 0.26268 0.28981 0.26285 0.28727 0.26407 0.28218 C 0.26337 0.28032 0.26268 0.27847 0.26198 0.27685 C 0.26146 0.27593 0.26077 0.27384 0.26007 0.27431 C 0.25868 0.27523 0.25868 0.27778 0.25799 0.2794 C 0.25851 0.2838 0.25799 0.28843 0.25921 0.29236 C 0.25938 0.29375 0.26129 0.29306 0.26198 0.29375 C 0.27327 0.30347 0.26563 0.3 0.27361 0.30278 C 0.27379 0.30486 0.27379 0.30718 0.27448 0.30926 C 0.27639 0.31597 0.28004 0.3125 0.26945 0.31435 C 0.26129 0.31181 0.25261 0.31111 0.2448 0.30671 C 0.24323 0.30579 0.24445 0.30231 0.24393 0.30023 C 0.24341 0.29838 0.24254 0.29676 0.24184 0.29514 C 0.24167 0.29375 0.24184 0.29167 0.24098 0.2912 C 0.23664 0.28889 0.22743 0.28727 0.22743 0.2875 C 0.21841 0.29259 0.21997 0.28866 0.21997 0.30532 C 0.21997 0.30764 0.2198 0.31018 0.22084 0.31181 C 0.22223 0.31389 0.22657 0.31435 0.22657 0.31458 C 0.22848 0.31412 0.23056 0.31412 0.2323 0.31319 C 0.23316 0.31273 0.23351 0.31134 0.23438 0.31065 C 0.23525 0.30949 0.23594 0.30833 0.23716 0.30787 C 0.23941 0.30718 0.24167 0.30718 0.24393 0.30671 C 0.2448 0.30579 0.24549 0.30417 0.24671 0.30417 C 0.24879 0.3037 0.2507 0.3044 0.25243 0.30532 C 0.25469 0.30671 0.25938 0.31319 0.26111 0.31574 C 0.26129 0.31736 0.26233 0.31921 0.26198 0.32083 C 0.2599 0.33264 0.24584 0.325 0.24184 0.32477 C 0.23733 0.32361 0.22743 0.32083 0.22483 0.32083 C 0.22014 0.32106 0.21563 0.32361 0.21129 0.32477 C 0.21111 0.32662 0.21042 0.32824 0.21042 0.32986 C 0.21042 0.33611 0.21268 0.33681 0.21615 0.34028 C 0.21702 0.3412 0.21789 0.34259 0.2191 0.34282 C 0.22153 0.34375 0.22414 0.34375 0.22657 0.34421 L 0.23611 0.34028 C 0.23716 0.33981 0.23802 0.33935 0.23907 0.33912 C 0.24236 0.33796 0.24636 0.33727 0.24966 0.33634 C 0.25122 0.33611 0.25278 0.33565 0.25434 0.33518 C 0.25677 0.33611 0.26042 0.33773 0.26198 0.33912 C 0.26337 0.34005 0.26493 0.34143 0.2658 0.34282 C 0.26702 0.34444 0.26771 0.3463 0.26875 0.34815 C 0.2691 0.35023 0.27014 0.35255 0.26945 0.35463 C 0.26945 0.35579 0.26771 0.35556 0.26702 0.35579 C 0.26424 0.35671 0.25921 0.35856 0.25921 0.3588 L 0.24584 0.35718 C 0.22275 0.35463 0.23021 0.35903 0.21997 0.35208 C 0.21927 0.35023 0.21823 0.34861 0.21823 0.34676 C 0.21771 0.34028 0.21563 0.33218 0.2191 0.32731 C 0.21945 0.32662 0.23577 0.32963 0.23802 0.32986 C 0.24323 0.33356 0.24757 0.33727 0.2533 0.33773 C 0.25573 0.33796 0.25851 0.33681 0.26111 0.33634 C 0.26059 0.32685 0.26059 0.31736 0.26007 0.30787 C 0.26007 0.30532 0.26111 0.30046 0.25921 0.30023 C 0.25434 0.29931 0.25035 0.3037 0.24584 0.30532 C 0.24323 0.31389 0.24375 0.31042 0.24306 0.32083 C 0.2408 0.34606 0.24671 0.34236 0.23716 0.3456 C 0.22848 0.34375 0.2191 0.34722 0.21528 0.33518 C 0.21407 0.33148 0.21389 0.32731 0.21337 0.32361 C 0.21407 0.31829 0.21476 0.31296 0.21615 0.30787 C 0.2165 0.30625 0.21771 0.30486 0.2191 0.30417 C 0.22066 0.30278 0.22483 0.30139 0.22483 0.30162 C 0.2257 0.30069 0.22657 0.29977 0.22743 0.29884 C 0.22952 0.29745 0.23421 0.29444 0.23611 0.29375 C 0.23889 0.29259 0.24184 0.2919 0.2448 0.2912 C 0.24671 0.28981 0.24879 0.28889 0.25052 0.28727 C 0.25122 0.28657 0.25174 0.28542 0.25243 0.28472 C 0.25382 0.28356 0.25504 0.28287 0.25625 0.28218 C 0.25695 0.28125 0.25799 0.28079 0.25799 0.2794 C 0.25851 0.27639 0.25799 0.27338 0.25747 0.27037 C 0.25695 0.26921 0.25608 0.26852 0.25539 0.26782 C 0.254 0.26643 0.25278 0.26505 0.25139 0.26389 C 0.24983 0.2625 0.24775 0.26042 0.24584 0.26018 C 0.23594 0.25833 0.22587 0.25833 0.21615 0.25741 C 0.21459 0.25671 0.21268 0.25648 0.21129 0.25486 C 0.21059 0.25393 0.21042 0.25231 0.21042 0.25093 C 0.21042 0.24653 0.21198 0.24468 0.21337 0.24074 C 0.21355 0.23889 0.21389 0.23727 0.21407 0.23542 C 0.21389 0.22245 0.21389 0.20949 0.21337 0.19676 C 0.2132 0.19444 0.21216 0.19236 0.21216 0.19028 C 0.21216 0.17893 0.2125 0.17917 0.21407 0.17199 C 0.21459 0.15995 0.21476 0.14792 0.21528 0.13588 C 0.21546 0.13241 0.2158 0.12893 0.21615 0.12546 C 0.21823 0.09722 0.21789 0.09676 0.2191 0.07106 C 0.21927 0.04352 0.21945 0.01597 0.21997 -0.01181 C 0.21997 -0.01736 0.22049 -0.02292 0.22084 -0.02847 C 0.22118 -0.03287 0.22066 -0.0375 0.22188 -0.04144 C 0.22223 -0.04282 0.22379 -0.04259 0.22483 -0.04282 C 0.2323 -0.04352 0.24011 -0.04375 0.24757 -0.04398 L 0.30712 -0.04282 C 0.31129 -0.04259 0.31528 -0.0419 0.31945 -0.04144 L 0.33386 -0.04028 L 0.3566 -0.03889 C 0.40903 -0.03982 0.41615 -0.04144 0.45712 -0.03889 C 0.46129 -0.03866 0.46546 -0.03819 0.46945 -0.03773 C 0.48195 -0.03588 0.48299 -0.03449 0.49462 -0.0338 C 0.50226 -0.0331 0.51025 -0.03287 0.51823 -0.03241 L 0.53855 -0.03125 C 0.54653 -0.02847 0.54011 -0.03032 0.55469 -0.02847 C 0.55799 -0.02824 0.56111 -0.02778 0.56441 -0.02732 L 0.59202 -0.02847 C 0.59462 -0.0287 0.59688 -0.02963 0.59966 -0.02986 C 0.60382 -0.03032 0.61233 -0.03125 0.61233 -0.03102 " pathEditMode="relative" rAng="0" ptsTypes="AAAAAAAAAAAAAAAAAAAAAAAAAAAAAAAAAAAAAAAAAAAAAAAAAAAAAAAAAAAAAAAAAAAAAAAAAAAAAAAAAAAAAAAAAAAAAAAAAAAAAAAAAAAAAAAAAAAAAAAAAAAAAAAA">
                                      <p:cBhvr>
                                        <p:cTn id="34" dur="5000" fill="hold"/>
                                        <p:tgtEl>
                                          <p:spTgt spid="23"/>
                                        </p:tgtEl>
                                        <p:attrNameLst>
                                          <p:attrName>ppt_x</p:attrName>
                                          <p:attrName>ppt_y</p:attrName>
                                        </p:attrNameLst>
                                      </p:cBhvr>
                                      <p:rCtr x="30608" y="15741"/>
                                    </p:animMotion>
                                  </p:childTnLst>
                                </p:cTn>
                              </p:par>
                              <p:par>
                                <p:cTn id="35" presetID="1" presetClass="entr" presetSubtype="0" fill="hold" grpId="0" nodeType="withEffect">
                                  <p:stCondLst>
                                    <p:cond delay="500"/>
                                  </p:stCondLst>
                                  <p:childTnLst>
                                    <p:set>
                                      <p:cBhvr>
                                        <p:cTn id="36" dur="1" fill="hold">
                                          <p:stCondLst>
                                            <p:cond delay="0"/>
                                          </p:stCondLst>
                                        </p:cTn>
                                        <p:tgtEl>
                                          <p:spTgt spid="24"/>
                                        </p:tgtEl>
                                        <p:attrNameLst>
                                          <p:attrName>style.visibility</p:attrName>
                                        </p:attrNameLst>
                                      </p:cBhvr>
                                      <p:to>
                                        <p:strVal val="visible"/>
                                      </p:to>
                                    </p:set>
                                  </p:childTnLst>
                                </p:cTn>
                              </p:par>
                              <p:par>
                                <p:cTn id="37" presetID="0" presetClass="path" presetSubtype="0" repeatCount="indefinite" fill="hold" grpId="1" nodeType="withEffect">
                                  <p:stCondLst>
                                    <p:cond delay="500"/>
                                  </p:stCondLst>
                                  <p:childTnLst>
                                    <p:animMotion origin="layout" path="M -3.61111E-6 3.7037E-7 L -3.61111E-6 0.00023 C 0.00921 0.00116 0.01493 0.00208 0.02483 0.00255 C 0.04098 0.00324 0.05747 0.00347 0.07361 0.0037 C 0.07761 0.00417 0.08143 0.0044 0.08507 0.00509 C 0.08785 0.00556 0.09028 0.00764 0.09289 0.00764 C 0.11632 0.0088 0.14011 0.00856 0.16355 0.00903 C 0.1691 0.00949 0.17448 0.00972 0.18004 0.01018 C 0.18542 0.01088 0.19393 0.01296 0.19914 0.01412 C 0.20469 0.01366 0.21059 0.01366 0.21632 0.01296 C 0.21719 0.01273 0.21806 0.01134 0.21927 0.01157 C 0.21997 0.01181 0.22049 0.01319 0.22101 0.01412 C 0.22084 0.01643 0.21927 0.03449 0.21927 0.03611 C 0.21927 0.05093 0.2198 0.06551 0.22014 0.08009 C 0.2198 0.09745 0.2198 0.11458 0.21927 0.13194 C 0.2191 0.13796 0.21719 0.15 0.21719 0.15023 C 0.21771 0.18287 0.21719 0.21574 0.21841 0.24838 C 0.21841 0.25093 0.21997 0.25278 0.22101 0.25486 C 0.22205 0.25671 0.22448 0.25926 0.22587 0.26018 C 0.22848 0.26157 0.23091 0.26273 0.23368 0.26389 C 0.23507 0.26597 0.23837 0.26921 0.23455 0.27292 C 0.23073 0.27662 0.22587 0.27639 0.22205 0.2794 C 0.21615 0.28426 0.21858 0.28148 0.21424 0.28727 C 0.21858 0.29282 0.22431 0.30255 0.23073 0.30417 C 0.23473 0.30509 0.23889 0.30324 0.24323 0.30278 C 0.24566 0.30255 0.24827 0.30185 0.2507 0.30139 L 0.25938 0.30023 C 0.26007 0.29838 0.26077 0.29676 0.26129 0.29514 C 0.26285 0.28981 0.26302 0.28727 0.26424 0.28218 C 0.26355 0.28032 0.26285 0.27847 0.26216 0.27685 C 0.26164 0.27593 0.26111 0.27384 0.26042 0.27431 C 0.25903 0.27523 0.25903 0.27778 0.25834 0.2794 C 0.25868 0.2838 0.25834 0.28843 0.25938 0.29236 C 0.25973 0.29375 0.26146 0.29306 0.26216 0.29375 C 0.27361 0.30347 0.2658 0.3 0.27379 0.30278 C 0.27396 0.30486 0.27396 0.30718 0.27466 0.30926 C 0.27657 0.31597 0.28021 0.3125 0.26962 0.31435 C 0.26146 0.31181 0.25278 0.31111 0.24514 0.30671 C 0.24341 0.30579 0.24462 0.30231 0.2441 0.30023 C 0.24375 0.29838 0.24271 0.29676 0.24202 0.29514 C 0.24184 0.29375 0.24202 0.29167 0.24115 0.2912 C 0.23681 0.28889 0.22778 0.28727 0.22778 0.2875 C 0.21858 0.29259 0.22014 0.28866 0.22014 0.30532 C 0.22014 0.30764 0.21997 0.31018 0.22101 0.31181 C 0.2224 0.31389 0.22674 0.31435 0.22674 0.31458 C 0.22865 0.31412 0.23073 0.31412 0.23247 0.31319 C 0.23334 0.31273 0.23368 0.31134 0.23455 0.31065 C 0.23542 0.30949 0.23611 0.30833 0.23733 0.30787 C 0.23959 0.30718 0.24184 0.30718 0.2441 0.30671 C 0.24514 0.30579 0.24566 0.30417 0.24688 0.30417 C 0.24896 0.3037 0.25105 0.3044 0.25261 0.30532 C 0.25486 0.30671 0.25973 0.31319 0.26129 0.31574 C 0.26146 0.31736 0.26268 0.31921 0.26216 0.32083 C 0.26007 0.33264 0.24601 0.325 0.24202 0.32477 C 0.2375 0.32361 0.22778 0.32083 0.225 0.32083 C 0.22049 0.32106 0.2158 0.32361 0.21146 0.32477 C 0.21129 0.32662 0.21059 0.32824 0.21059 0.32986 C 0.21059 0.33611 0.21285 0.33681 0.21632 0.34028 C 0.21719 0.3412 0.21806 0.34259 0.21927 0.34282 C 0.22171 0.34375 0.22431 0.34375 0.22674 0.34421 L 0.23646 0.34028 C 0.23733 0.33981 0.2382 0.33935 0.23941 0.33912 C 0.24254 0.33796 0.24671 0.33727 0.24983 0.33634 C 0.25139 0.33611 0.25313 0.33565 0.25469 0.33518 C 0.25695 0.33611 0.26059 0.33773 0.26216 0.33912 C 0.26355 0.34005 0.26511 0.34143 0.26598 0.34282 C 0.26719 0.34444 0.26789 0.3463 0.2691 0.34815 C 0.26927 0.35023 0.27032 0.35255 0.26962 0.35463 C 0.26962 0.35579 0.26789 0.35556 0.26719 0.35579 C 0.26441 0.35671 0.25938 0.35856 0.25938 0.3588 L 0.24601 0.35718 C 0.22292 0.35463 0.23039 0.35903 0.22014 0.35208 C 0.21945 0.35023 0.21841 0.34861 0.21841 0.34676 C 0.21789 0.34028 0.2158 0.33218 0.21927 0.32731 C 0.2198 0.32662 0.23594 0.32963 0.2382 0.32986 C 0.24341 0.33356 0.24775 0.33727 0.25348 0.33773 C 0.25608 0.33796 0.25868 0.33681 0.26129 0.33634 C 0.26077 0.32685 0.26077 0.31736 0.26042 0.30787 C 0.26042 0.30532 0.26129 0.30046 0.25938 0.30023 C 0.25469 0.29931 0.25052 0.3037 0.24601 0.30532 C 0.24341 0.31389 0.24393 0.31042 0.24323 0.32083 C 0.24098 0.34606 0.24688 0.34236 0.23733 0.3456 C 0.22865 0.34375 0.21927 0.34722 0.21546 0.33518 C 0.21424 0.33148 0.21407 0.32731 0.21355 0.32361 C 0.21424 0.31829 0.21493 0.31296 0.21632 0.30787 C 0.21667 0.30625 0.21789 0.30486 0.21927 0.30417 C 0.22084 0.30278 0.225 0.30139 0.225 0.30162 C 0.22587 0.30069 0.22674 0.29977 0.22778 0.29884 C 0.22969 0.29745 0.23438 0.29444 0.23646 0.29375 C 0.23907 0.29259 0.24202 0.2919 0.24514 0.2912 C 0.24688 0.28981 0.24896 0.28889 0.2507 0.28727 C 0.25139 0.28657 0.25191 0.28542 0.25261 0.28472 C 0.254 0.28356 0.25539 0.28287 0.25643 0.28218 C 0.25712 0.28125 0.25834 0.28079 0.25834 0.2794 C 0.25868 0.27639 0.25834 0.27338 0.25764 0.27037 C 0.25712 0.26921 0.25625 0.26852 0.25556 0.26782 C 0.25417 0.26643 0.25313 0.26505 0.25174 0.26389 C 0.25 0.2625 0.24809 0.26042 0.24601 0.26018 C 0.23611 0.25833 0.22605 0.25833 0.21632 0.25741 C 0.21476 0.25671 0.21285 0.25648 0.21146 0.25486 C 0.21077 0.25393 0.21059 0.25231 0.21059 0.25093 C 0.21059 0.24653 0.21216 0.24468 0.21355 0.24074 C 0.21372 0.23889 0.21407 0.23727 0.21424 0.23542 C 0.21407 0.22245 0.21407 0.20949 0.21355 0.19676 C 0.21337 0.19444 0.21233 0.19236 0.21233 0.19028 C 0.21233 0.17893 0.21268 0.17917 0.21424 0.17199 C 0.21476 0.15995 0.21493 0.14792 0.21546 0.13588 C 0.21563 0.13241 0.21615 0.12893 0.21632 0.12546 C 0.21841 0.09722 0.21806 0.09676 0.21927 0.07106 C 0.21945 0.04352 0.2198 0.01597 0.22014 -0.01181 C 0.22014 -0.01736 0.22066 -0.02292 0.22101 -0.02847 C 0.22136 -0.03287 0.22084 -0.0375 0.22205 -0.04144 C 0.2224 -0.04282 0.22414 -0.04259 0.225 -0.04282 C 0.23247 -0.04352 0.24028 -0.04375 0.24775 -0.04398 L 0.3073 -0.04282 C 0.31146 -0.04259 0.31563 -0.0419 0.31962 -0.04144 L 0.33403 -0.04028 L 0.35695 -0.03889 C 0.40938 -0.03982 0.4165 -0.04144 0.45747 -0.03889 C 0.46164 -0.03866 0.4658 -0.03819 0.4698 -0.03773 C 0.48247 -0.03588 0.48334 -0.03449 0.49497 -0.0338 C 0.50278 -0.0331 0.51077 -0.03287 0.51875 -0.03241 L 0.53907 -0.03125 C 0.54705 -0.02847 0.54063 -0.03032 0.55521 -0.02847 C 0.55851 -0.02824 0.56164 -0.02778 0.56476 -0.02732 L 0.59236 -0.02847 C 0.59514 -0.0287 0.5974 -0.02963 0.60018 -0.02986 C 0.60434 -0.03032 0.61285 -0.03125 0.61285 -0.03102 " pathEditMode="relative" rAng="0" ptsTypes="AAAAAAAAAAAAAAAAAAAAAAAAAAAAAAAAAAAAAAAAAAAAAAAAAAAAAAAAAAAAAAAAAAAAAAAAAAAAAAAAAAAAAAAAAAAAAAAAAAAAAAAAAAAAAAAAAAAAAAAAAAAAAAAA">
                                      <p:cBhvr>
                                        <p:cTn id="38" dur="5000" fill="hold"/>
                                        <p:tgtEl>
                                          <p:spTgt spid="24"/>
                                        </p:tgtEl>
                                        <p:attrNameLst>
                                          <p:attrName>ppt_x</p:attrName>
                                          <p:attrName>ppt_y</p:attrName>
                                        </p:attrNameLst>
                                      </p:cBhvr>
                                      <p:rCtr x="30642" y="15741"/>
                                    </p:animMotion>
                                  </p:childTnLst>
                                </p:cTn>
                              </p:par>
                              <p:par>
                                <p:cTn id="39" presetID="1" presetClass="entr" presetSubtype="0" fill="hold" grpId="0" nodeType="withEffect">
                                  <p:stCondLst>
                                    <p:cond delay="1000"/>
                                  </p:stCondLst>
                                  <p:childTnLst>
                                    <p:set>
                                      <p:cBhvr>
                                        <p:cTn id="40" dur="1" fill="hold">
                                          <p:stCondLst>
                                            <p:cond delay="0"/>
                                          </p:stCondLst>
                                        </p:cTn>
                                        <p:tgtEl>
                                          <p:spTgt spid="25"/>
                                        </p:tgtEl>
                                        <p:attrNameLst>
                                          <p:attrName>style.visibility</p:attrName>
                                        </p:attrNameLst>
                                      </p:cBhvr>
                                      <p:to>
                                        <p:strVal val="visible"/>
                                      </p:to>
                                    </p:set>
                                  </p:childTnLst>
                                </p:cTn>
                              </p:par>
                              <p:par>
                                <p:cTn id="41" presetID="0" presetClass="path" presetSubtype="0" repeatCount="indefinite" fill="hold" grpId="1" nodeType="withEffect">
                                  <p:stCondLst>
                                    <p:cond delay="1000"/>
                                  </p:stCondLst>
                                  <p:childTnLst>
                                    <p:animMotion origin="layout" path="M 1.94444E-6 3.7037E-7 L 1.94444E-6 0.00023 C 0.00937 0.00116 0.0151 0.00208 0.02482 0.00255 C 0.04114 0.00324 0.05764 0.00347 0.07396 0.0037 C 0.07778 0.00417 0.08177 0.0044 0.08541 0.00509 C 0.08819 0.00556 0.09062 0.00764 0.09323 0.00764 C 0.11701 0.0088 0.14062 0.00856 0.16423 0.00903 C 0.16962 0.00949 0.17517 0.00972 0.18073 0.01018 C 0.18611 0.01088 0.19462 0.01296 0.19982 0.01412 C 0.20538 0.01366 0.21128 0.01366 0.21701 0.01296 C 0.21805 0.01273 0.21892 0.01134 0.22014 0.01157 C 0.22083 0.01181 0.22118 0.01319 0.22187 0.01412 C 0.2217 0.01643 0.22014 0.03449 0.22014 0.03611 C 0.22014 0.05093 0.22048 0.06551 0.22101 0.08009 C 0.22048 0.09745 0.22048 0.11458 0.22014 0.13194 C 0.21979 0.13796 0.21805 0.15 0.21805 0.15023 C 0.2184 0.18287 0.21805 0.21574 0.2191 0.24838 C 0.2191 0.25093 0.22083 0.25278 0.22187 0.25486 C 0.22274 0.25671 0.22535 0.25926 0.22673 0.26018 C 0.22916 0.26157 0.23177 0.26273 0.23455 0.26389 C 0.23594 0.26597 0.23923 0.26921 0.23541 0.27292 C 0.2316 0.27662 0.22673 0.27639 0.22274 0.2794 C 0.21684 0.28426 0.21944 0.28148 0.2151 0.28727 C 0.21944 0.29282 0.22517 0.30255 0.2316 0.30417 C 0.23559 0.30509 0.23976 0.30324 0.2441 0.30278 C 0.2467 0.30255 0.24913 0.30185 0.25173 0.30139 L 0.26041 0.30023 C 0.26111 0.29838 0.2618 0.29676 0.26215 0.29514 C 0.26389 0.28981 0.26406 0.28727 0.26528 0.28218 C 0.26458 0.28032 0.26389 0.27847 0.26319 0.27685 C 0.26267 0.27593 0.26198 0.27384 0.26128 0.27431 C 0.25989 0.27523 0.25989 0.27778 0.2592 0.2794 C 0.25972 0.2838 0.2592 0.28843 0.26041 0.29236 C 0.26059 0.29375 0.2625 0.29306 0.26319 0.29375 C 0.27465 0.30347 0.26684 0.3 0.27482 0.30278 C 0.275 0.30486 0.275 0.30718 0.27569 0.30926 C 0.2776 0.31597 0.28125 0.3125 0.27066 0.31435 C 0.2625 0.31181 0.25382 0.31111 0.24601 0.30671 C 0.24427 0.30579 0.24548 0.30231 0.24496 0.30023 C 0.24462 0.29838 0.24375 0.29676 0.24305 0.29514 C 0.24271 0.29375 0.24305 0.29167 0.24201 0.2912 C 0.23767 0.28889 0.22847 0.28727 0.22847 0.2875 C 0.21944 0.29259 0.22101 0.28866 0.22101 0.30532 C 0.22101 0.30764 0.22083 0.31018 0.22187 0.31181 C 0.22326 0.31389 0.2276 0.31435 0.2276 0.31458 C 0.22951 0.31412 0.2316 0.31412 0.23333 0.31319 C 0.2342 0.31273 0.23455 0.31134 0.23541 0.31065 C 0.23628 0.30949 0.23698 0.30833 0.23819 0.30787 C 0.24045 0.30718 0.24271 0.30718 0.24496 0.30671 C 0.24601 0.30579 0.2467 0.30417 0.24774 0.30417 C 0.24982 0.3037 0.25191 0.3044 0.25347 0.30532 C 0.25573 0.30671 0.26059 0.31319 0.26215 0.31574 C 0.2625 0.31736 0.26354 0.31921 0.26319 0.32083 C 0.26111 0.33264 0.24687 0.325 0.24305 0.32477 C 0.23837 0.32361 0.22847 0.32083 0.22587 0.32083 C 0.22118 0.32106 0.21666 0.32361 0.21232 0.32477 C 0.21198 0.32662 0.21128 0.32824 0.21128 0.32986 C 0.21128 0.33611 0.21371 0.33681 0.21701 0.34028 C 0.21805 0.3412 0.21892 0.34259 0.22014 0.34282 C 0.22257 0.34375 0.22517 0.34375 0.2276 0.34421 L 0.23732 0.34028 C 0.23819 0.33981 0.23906 0.33935 0.24028 0.33912 C 0.2434 0.33796 0.24757 0.33727 0.25069 0.33634 C 0.25243 0.33611 0.25399 0.33565 0.25555 0.33518 C 0.25781 0.33611 0.26146 0.33773 0.26319 0.33912 C 0.26458 0.34005 0.26614 0.34143 0.26701 0.34282 C 0.26823 0.34444 0.26892 0.3463 0.26996 0.34815 C 0.27031 0.35023 0.27135 0.35255 0.27066 0.35463 C 0.27066 0.35579 0.26892 0.35556 0.26823 0.35579 C 0.26545 0.35671 0.26041 0.35856 0.26041 0.3588 L 0.24687 0.35718 C 0.22378 0.35463 0.23125 0.35903 0.22101 0.35208 C 0.22031 0.35023 0.2191 0.34861 0.2191 0.34676 C 0.21875 0.34028 0.21666 0.33218 0.22014 0.32731 C 0.22048 0.32662 0.2368 0.32963 0.23906 0.32986 C 0.24427 0.33356 0.24878 0.33727 0.25451 0.33773 C 0.25712 0.33796 0.25972 0.33681 0.26215 0.33634 C 0.2618 0.32685 0.2618 0.31736 0.26128 0.30787 C 0.26128 0.30532 0.26215 0.30046 0.26041 0.30023 C 0.25555 0.29931 0.25139 0.3037 0.24687 0.30532 C 0.24427 0.31389 0.24479 0.31042 0.2441 0.32083 C 0.24184 0.34606 0.24774 0.34236 0.23819 0.3456 C 0.22951 0.34375 0.22014 0.34722 0.21614 0.33518 C 0.2151 0.33148 0.21476 0.32731 0.21441 0.32361 C 0.2151 0.31829 0.2158 0.31296 0.21701 0.30787 C 0.21753 0.30625 0.21875 0.30486 0.22014 0.30417 C 0.2217 0.30278 0.22587 0.30139 0.22587 0.30162 C 0.22673 0.30069 0.2276 0.29977 0.22847 0.29884 C 0.23055 0.29745 0.23524 0.29444 0.23732 0.29375 C 0.23993 0.29259 0.24305 0.2919 0.24601 0.2912 C 0.24774 0.28981 0.24982 0.28889 0.25173 0.28727 C 0.25243 0.28657 0.25278 0.28542 0.25347 0.28472 C 0.25486 0.28356 0.25625 0.28287 0.25746 0.28218 C 0.25816 0.28125 0.2592 0.28079 0.2592 0.2794 C 0.25972 0.27639 0.2592 0.27338 0.25851 0.27037 C 0.25816 0.26921 0.25712 0.26852 0.25642 0.26782 C 0.25503 0.26643 0.25399 0.26505 0.2526 0.26389 C 0.25104 0.2625 0.24896 0.26042 0.24687 0.26018 C 0.23698 0.25833 0.22691 0.25833 0.21701 0.25741 C 0.21545 0.25671 0.21371 0.25648 0.21232 0.25486 C 0.21163 0.25393 0.21128 0.25231 0.21128 0.25093 C 0.21128 0.24653 0.21302 0.24468 0.21441 0.24074 C 0.21458 0.23889 0.21476 0.23727 0.2151 0.23542 C 0.21476 0.22245 0.21476 0.20949 0.21441 0.19676 C 0.21406 0.19444 0.21319 0.19236 0.21319 0.19028 C 0.21319 0.17893 0.21337 0.17917 0.2151 0.17199 C 0.21545 0.15995 0.2158 0.14792 0.21614 0.13588 C 0.21632 0.13241 0.21684 0.12893 0.21701 0.12546 C 0.2191 0.09722 0.21892 0.09676 0.22014 0.07106 C 0.22031 0.04352 0.22048 0.01597 0.22101 -0.01181 C 0.22101 -0.01736 0.22153 -0.02292 0.22187 -0.02847 C 0.22205 -0.03287 0.2217 -0.0375 0.22274 -0.04144 C 0.22326 -0.04282 0.22482 -0.04259 0.22587 -0.04282 C 0.23333 -0.04352 0.24114 -0.04375 0.24896 -0.04398 L 0.30851 -0.04282 C 0.31267 -0.04259 0.31666 -0.0419 0.32083 -0.04144 L 0.33524 -0.04028 L 0.35816 -0.03889 C 0.41094 -0.03982 0.41805 -0.04144 0.4592 -0.03889 C 0.46337 -0.03866 0.46753 -0.03819 0.47153 -0.03773 C 0.4842 -0.03588 0.48507 -0.03449 0.49687 -0.0338 C 0.50451 -0.0331 0.51285 -0.03287 0.52066 -0.03241 L 0.54097 -0.03125 C 0.54896 -0.02847 0.54271 -0.03032 0.55729 -0.02847 C 0.56041 -0.02824 0.56371 -0.02778 0.56684 -0.02732 L 0.59462 -0.02847 C 0.59739 -0.0287 0.59965 -0.02963 0.60243 -0.02986 C 0.6066 -0.03032 0.6151 -0.03125 0.6151 -0.03102 " pathEditMode="relative" rAng="0" ptsTypes="AAAAAAAAAAAAAAAAAAAAAAAAAAAAAAAAAAAAAAAAAAAAAAAAAAAAAAAAAAAAAAAAAAAAAAAAAAAAAAAAAAAAAAAAAAAAAAAAAAAAAAAAAAAAAAAAAAAAAAAAAAAAAAAA">
                                      <p:cBhvr>
                                        <p:cTn id="42" dur="5000" fill="hold"/>
                                        <p:tgtEl>
                                          <p:spTgt spid="25"/>
                                        </p:tgtEl>
                                        <p:attrNameLst>
                                          <p:attrName>ppt_x</p:attrName>
                                          <p:attrName>ppt_y</p:attrName>
                                        </p:attrNameLst>
                                      </p:cBhvr>
                                      <p:rCtr x="30747" y="15741"/>
                                    </p:animMotion>
                                  </p:childTnLst>
                                </p:cTn>
                              </p:par>
                              <p:par>
                                <p:cTn id="43" presetID="1" presetClass="entr" presetSubtype="0" fill="hold" grpId="0" nodeType="withEffect">
                                  <p:stCondLst>
                                    <p:cond delay="1500"/>
                                  </p:stCondLst>
                                  <p:childTnLst>
                                    <p:set>
                                      <p:cBhvr>
                                        <p:cTn id="44" dur="1" fill="hold">
                                          <p:stCondLst>
                                            <p:cond delay="0"/>
                                          </p:stCondLst>
                                        </p:cTn>
                                        <p:tgtEl>
                                          <p:spTgt spid="26"/>
                                        </p:tgtEl>
                                        <p:attrNameLst>
                                          <p:attrName>style.visibility</p:attrName>
                                        </p:attrNameLst>
                                      </p:cBhvr>
                                      <p:to>
                                        <p:strVal val="visible"/>
                                      </p:to>
                                    </p:set>
                                  </p:childTnLst>
                                </p:cTn>
                              </p:par>
                              <p:par>
                                <p:cTn id="45" presetID="0" presetClass="path" presetSubtype="0" repeatCount="indefinite" fill="hold" grpId="1" nodeType="withEffect">
                                  <p:stCondLst>
                                    <p:cond delay="1500"/>
                                  </p:stCondLst>
                                  <p:childTnLst>
                                    <p:animMotion origin="layout" path="M 1.11111E-6 3.7037E-7 L 1.11111E-6 0.00023 C 0.0092 0.00116 0.01493 0.00208 0.02465 0.00255 C 0.0408 0.00324 0.05729 0.00347 0.07344 0.0037 C 0.07726 0.00417 0.08125 0.0044 0.08472 0.00509 C 0.0875 0.00556 0.0901 0.00764 0.09253 0.00764 C 0.11614 0.0088 0.13958 0.00856 0.16302 0.00903 C 0.16858 0.00949 0.17396 0.00972 0.17951 0.01018 C 0.18489 0.01088 0.1934 0.01296 0.19861 0.01412 C 0.20399 0.01366 0.21007 0.01366 0.21562 0.01296 C 0.21667 0.01273 0.21753 0.01134 0.21858 0.01157 C 0.21927 0.01181 0.21979 0.01319 0.22049 0.01412 C 0.22031 0.01643 0.21858 0.03449 0.21858 0.03611 C 0.21858 0.05093 0.2191 0.06551 0.21962 0.08009 C 0.2191 0.09745 0.2191 0.11458 0.21858 0.13194 C 0.2184 0.13796 0.21667 0.15 0.21667 0.15023 C 0.21701 0.18287 0.21667 0.21574 0.21771 0.24838 C 0.21771 0.25093 0.21927 0.25278 0.22049 0.25486 C 0.22135 0.25671 0.22396 0.25926 0.22517 0.26018 C 0.22778 0.26157 0.23021 0.26273 0.23299 0.26389 C 0.23437 0.26597 0.23767 0.26921 0.23385 0.27292 C 0.23021 0.27662 0.22517 0.27639 0.22135 0.2794 C 0.21545 0.28426 0.21788 0.28148 0.21389 0.28727 C 0.21788 0.29282 0.22361 0.30255 0.23003 0.30417 C 0.2342 0.30509 0.23837 0.30324 0.24253 0.30278 C 0.24496 0.30255 0.24757 0.30185 0.25 0.30139 L 0.25868 0.30023 C 0.25937 0.29838 0.26007 0.29676 0.26059 0.29514 C 0.26215 0.28981 0.26233 0.28727 0.26354 0.28218 C 0.26285 0.28032 0.26215 0.27847 0.26146 0.27685 C 0.26094 0.27593 0.26024 0.27384 0.25955 0.27431 C 0.25816 0.27523 0.25816 0.27778 0.25764 0.2794 C 0.25799 0.2838 0.25764 0.28843 0.25868 0.29236 C 0.25885 0.29375 0.26076 0.29306 0.26146 0.29375 C 0.27274 0.30347 0.2651 0.3 0.27309 0.30278 C 0.27326 0.30486 0.27326 0.30718 0.27396 0.30926 C 0.27569 0.31597 0.27934 0.3125 0.26892 0.31435 C 0.26076 0.31181 0.25208 0.31111 0.24444 0.30671 C 0.24271 0.30579 0.24392 0.30231 0.2434 0.30023 C 0.24305 0.29838 0.24201 0.29676 0.24132 0.29514 C 0.24114 0.29375 0.24132 0.29167 0.24045 0.2912 C 0.23611 0.28889 0.22708 0.28727 0.22708 0.2875 C 0.21788 0.29259 0.21962 0.28866 0.21962 0.30532 C 0.21962 0.30764 0.21927 0.31018 0.22049 0.31181 C 0.22205 0.31389 0.22621 0.31435 0.22621 0.31458 C 0.22795 0.31412 0.23021 0.31412 0.23177 0.31319 C 0.23281 0.31273 0.23299 0.31134 0.23385 0.31065 C 0.23472 0.30949 0.23542 0.30833 0.23663 0.30787 C 0.23889 0.30718 0.24114 0.30718 0.2434 0.30671 C 0.24444 0.30579 0.24496 0.30417 0.24618 0.30417 C 0.24826 0.3037 0.25035 0.3044 0.25191 0.30532 C 0.25417 0.30671 0.25885 0.31319 0.26059 0.31574 C 0.26076 0.31736 0.2618 0.31921 0.26146 0.32083 C 0.25937 0.33264 0.24531 0.325 0.24132 0.32477 C 0.2368 0.32361 0.22708 0.32083 0.2243 0.32083 C 0.21979 0.32106 0.21528 0.32361 0.21094 0.32477 C 0.21059 0.32662 0.21007 0.32824 0.21007 0.32986 C 0.21007 0.33611 0.21233 0.33681 0.21562 0.34028 C 0.21667 0.3412 0.21753 0.34259 0.21858 0.34282 C 0.22118 0.34375 0.22361 0.34375 0.22621 0.34421 L 0.23576 0.34028 C 0.23663 0.33981 0.2375 0.33935 0.23871 0.33912 C 0.24184 0.33796 0.24601 0.33727 0.24913 0.33634 C 0.25069 0.33611 0.25226 0.33565 0.25399 0.33518 C 0.25625 0.33611 0.25989 0.33773 0.26146 0.33912 C 0.26302 0.34005 0.26441 0.34143 0.26528 0.34282 C 0.26649 0.34444 0.26719 0.3463 0.26823 0.34815 C 0.2684 0.35023 0.26962 0.35255 0.26892 0.35463 C 0.26892 0.35579 0.26719 0.35556 0.26649 0.35579 C 0.26371 0.35671 0.25868 0.35856 0.25868 0.3588 L 0.24531 0.35718 C 0.22222 0.35463 0.22986 0.35903 0.21962 0.35208 C 0.21892 0.35023 0.21771 0.34861 0.21771 0.34676 C 0.21719 0.34028 0.21528 0.33218 0.21858 0.32731 C 0.2191 0.32662 0.23524 0.32963 0.2375 0.32986 C 0.24271 0.33356 0.24705 0.33727 0.25278 0.33773 C 0.25555 0.33796 0.25799 0.33681 0.26059 0.33634 C 0.26007 0.32685 0.26007 0.31736 0.25955 0.30787 C 0.25955 0.30532 0.26059 0.30046 0.25868 0.30023 C 0.25399 0.29931 0.24983 0.3037 0.24531 0.30532 C 0.24271 0.31389 0.24323 0.31042 0.24253 0.32083 C 0.24028 0.34606 0.24618 0.34236 0.23663 0.3456 C 0.22795 0.34375 0.21858 0.34722 0.21476 0.33518 C 0.21371 0.33148 0.21337 0.32731 0.21302 0.32361 C 0.21389 0.31829 0.21424 0.31296 0.21562 0.30787 C 0.21614 0.30625 0.21719 0.30486 0.21858 0.30417 C 0.22031 0.30278 0.2243 0.30139 0.2243 0.30162 C 0.22517 0.30069 0.22621 0.29977 0.22708 0.29884 C 0.22917 0.29745 0.23368 0.29444 0.23576 0.29375 C 0.23837 0.29259 0.24132 0.2919 0.24444 0.2912 C 0.24618 0.28981 0.24826 0.28889 0.25 0.28727 C 0.25069 0.28657 0.25121 0.28542 0.25191 0.28472 C 0.2533 0.28356 0.25451 0.28287 0.25573 0.28218 C 0.25642 0.28125 0.25764 0.28079 0.25764 0.2794 C 0.25799 0.27639 0.25764 0.27338 0.25694 0.27037 C 0.25642 0.26921 0.25555 0.26852 0.25486 0.26782 C 0.25347 0.26643 0.25226 0.26505 0.25104 0.26389 C 0.2493 0.2625 0.24739 0.26042 0.24531 0.26018 C 0.23542 0.25833 0.22552 0.25833 0.21562 0.25741 C 0.21406 0.25671 0.21233 0.25648 0.21094 0.25486 C 0.21024 0.25393 0.21007 0.25231 0.21007 0.25093 C 0.21007 0.24653 0.21163 0.24468 0.21302 0.24074 C 0.21319 0.23889 0.21337 0.23727 0.21389 0.23542 C 0.21337 0.22245 0.21337 0.20949 0.21302 0.19676 C 0.21267 0.19444 0.2118 0.19236 0.2118 0.19028 C 0.2118 0.17893 0.21198 0.17917 0.21389 0.17199 C 0.21406 0.15995 0.21424 0.14792 0.21476 0.13588 C 0.21493 0.13241 0.21545 0.12893 0.21562 0.12546 C 0.21771 0.09722 0.21753 0.09676 0.21858 0.07106 C 0.21892 0.04352 0.2191 0.01597 0.21962 -0.01181 C 0.21962 -0.01736 0.21996 -0.02292 0.22049 -0.02847 C 0.22066 -0.03287 0.22031 -0.0375 0.22135 -0.04144 C 0.22187 -0.04282 0.22344 -0.04259 0.2243 -0.04282 C 0.23177 -0.04352 0.23958 -0.04375 0.24739 -0.04398 L 0.30642 -0.04282 C 0.31059 -0.04259 0.31476 -0.0419 0.31875 -0.04144 L 0.33316 -0.04028 L 0.3559 -0.03889 C 0.40816 -0.03982 0.41528 -0.04144 0.45625 -0.03889 C 0.46042 -0.03866 0.46441 -0.03819 0.46858 -0.03773 C 0.48108 -0.03588 0.48194 -0.03449 0.49358 -0.0338 C 0.50139 -0.0331 0.50955 -0.03287 0.51719 -0.03241 L 0.5375 -0.03125 C 0.54549 -0.02847 0.53906 -0.03032 0.55364 -0.02847 C 0.55677 -0.02824 0.56007 -0.02778 0.56319 -0.02732 L 0.5908 -0.02847 C 0.59358 -0.0287 0.59583 -0.02963 0.59844 -0.02986 C 0.6026 -0.03032 0.61111 -0.03125 0.61111 -0.03102 " pathEditMode="relative" rAng="0" ptsTypes="AAAAAAAAAAAAAAAAAAAAAAAAAAAAAAAAAAAAAAAAAAAAAAAAAAAAAAAAAAAAAAAAAAAAAAAAAAAAAAAAAAAAAAAAAAAAAAAAAAAAAAAAAAAAAAAAAAAAAAAAAAAAAAAA">
                                      <p:cBhvr>
                                        <p:cTn id="46" dur="5000" fill="hold"/>
                                        <p:tgtEl>
                                          <p:spTgt spid="26"/>
                                        </p:tgtEl>
                                        <p:attrNameLst>
                                          <p:attrName>ppt_x</p:attrName>
                                          <p:attrName>ppt_y</p:attrName>
                                        </p:attrNameLst>
                                      </p:cBhvr>
                                      <p:rCtr x="30556" y="15741"/>
                                    </p:animMotion>
                                  </p:childTnLst>
                                </p:cTn>
                              </p:par>
                              <p:par>
                                <p:cTn id="47" presetID="1" presetClass="entr" presetSubtype="0" fill="hold" grpId="0" nodeType="withEffect">
                                  <p:stCondLst>
                                    <p:cond delay="2000"/>
                                  </p:stCondLst>
                                  <p:childTnLst>
                                    <p:set>
                                      <p:cBhvr>
                                        <p:cTn id="48" dur="1" fill="hold">
                                          <p:stCondLst>
                                            <p:cond delay="0"/>
                                          </p:stCondLst>
                                        </p:cTn>
                                        <p:tgtEl>
                                          <p:spTgt spid="27"/>
                                        </p:tgtEl>
                                        <p:attrNameLst>
                                          <p:attrName>style.visibility</p:attrName>
                                        </p:attrNameLst>
                                      </p:cBhvr>
                                      <p:to>
                                        <p:strVal val="visible"/>
                                      </p:to>
                                    </p:set>
                                  </p:childTnLst>
                                </p:cTn>
                              </p:par>
                              <p:par>
                                <p:cTn id="49" presetID="0" presetClass="path" presetSubtype="0" repeatCount="indefinite" fill="hold" grpId="1" nodeType="withEffect">
                                  <p:stCondLst>
                                    <p:cond delay="2000"/>
                                  </p:stCondLst>
                                  <p:childTnLst>
                                    <p:animMotion origin="layout" path="M 1.11111E-6 3.7037E-7 L 1.11111E-6 0.00023 C 0.0092 0.00116 0.01493 0.00208 0.02483 0.00255 C 0.04097 0.00324 0.05746 0.00347 0.07378 0.0037 C 0.0776 0.00417 0.08142 0.0044 0.08507 0.00509 C 0.08785 0.00556 0.09045 0.00764 0.09288 0.00764 C 0.11667 0.0088 0.1401 0.00856 0.16371 0.00903 C 0.16927 0.00949 0.17465 0.00972 0.18021 0.01018 C 0.18559 0.01088 0.1941 0.01296 0.1993 0.01412 C 0.20486 0.01366 0.21076 0.01366 0.21649 0.01296 C 0.21736 0.01273 0.21823 0.01134 0.21944 0.01157 C 0.22014 0.01181 0.22066 0.01319 0.22135 0.01412 C 0.22101 0.01643 0.21944 0.03449 0.21944 0.03611 C 0.21944 0.05093 0.21996 0.06551 0.22031 0.08009 C 0.21996 0.09745 0.21996 0.11458 0.21944 0.13194 C 0.21927 0.13796 0.21736 0.15 0.21736 0.15023 C 0.21788 0.18287 0.21736 0.21574 0.21858 0.24838 C 0.21858 0.25093 0.22014 0.25278 0.22135 0.25486 C 0.22222 0.25671 0.22465 0.25926 0.22604 0.26018 C 0.22864 0.26157 0.23108 0.26273 0.23385 0.26389 C 0.23524 0.26597 0.23871 0.26921 0.23472 0.27292 C 0.23108 0.27662 0.22604 0.27639 0.22222 0.2794 C 0.21632 0.28426 0.21875 0.28148 0.21458 0.28727 C 0.21875 0.29282 0.22448 0.30255 0.2309 0.30417 C 0.23489 0.30509 0.23924 0.30324 0.2434 0.30278 C 0.24601 0.30255 0.24844 0.30185 0.25104 0.30139 L 0.25972 0.30023 C 0.26042 0.29838 0.26094 0.29676 0.26146 0.29514 C 0.26302 0.28981 0.26337 0.28727 0.26441 0.28218 C 0.26371 0.28032 0.26302 0.27847 0.26233 0.27685 C 0.26198 0.27593 0.26128 0.27384 0.26059 0.27431 C 0.2592 0.27523 0.2592 0.27778 0.25851 0.2794 C 0.25903 0.2838 0.25851 0.28843 0.25972 0.29236 C 0.25989 0.29375 0.26163 0.29306 0.26233 0.29375 C 0.27378 0.30347 0.26597 0.3 0.27396 0.30278 C 0.2743 0.30486 0.2743 0.30718 0.275 0.30926 C 0.27674 0.31597 0.28038 0.3125 0.26996 0.31435 C 0.26163 0.31181 0.25295 0.31111 0.24531 0.30671 C 0.24358 0.30579 0.24479 0.30231 0.24427 0.30023 C 0.24392 0.29838 0.24305 0.29676 0.24236 0.29514 C 0.24201 0.29375 0.24236 0.29167 0.24132 0.2912 C 0.23698 0.28889 0.22795 0.28727 0.22795 0.2875 C 0.21875 0.29259 0.22031 0.28866 0.22031 0.30532 C 0.22031 0.30764 0.22014 0.31018 0.22135 0.31181 C 0.22292 0.31389 0.22691 0.31435 0.22691 0.31458 C 0.22882 0.31412 0.23108 0.31412 0.23264 0.31319 C 0.23368 0.31273 0.23385 0.31134 0.23472 0.31065 C 0.23559 0.30949 0.23628 0.30833 0.2375 0.30787 C 0.23976 0.30718 0.24201 0.30718 0.24427 0.30671 C 0.24531 0.30579 0.24601 0.30417 0.24705 0.30417 C 0.24913 0.3037 0.25121 0.3044 0.25278 0.30532 C 0.25503 0.30671 0.25989 0.31319 0.26146 0.31574 C 0.26163 0.31736 0.26285 0.31921 0.26233 0.32083 C 0.26042 0.33264 0.24618 0.325 0.24236 0.32477 C 0.23767 0.32361 0.22795 0.32083 0.22517 0.32083 C 0.22066 0.32106 0.21597 0.32361 0.21163 0.32477 C 0.21146 0.32662 0.21076 0.32824 0.21076 0.32986 C 0.21076 0.33611 0.21302 0.33681 0.21649 0.34028 C 0.21736 0.3412 0.21823 0.34259 0.21944 0.34282 C 0.22187 0.34375 0.22448 0.34375 0.22691 0.34421 L 0.23663 0.34028 C 0.2375 0.33981 0.23837 0.33935 0.23958 0.33912 C 0.24271 0.33796 0.24687 0.33727 0.25 0.33634 C 0.25174 0.33611 0.2533 0.33565 0.25486 0.33518 C 0.25712 0.33611 0.26076 0.33773 0.26233 0.33912 C 0.26406 0.34005 0.26528 0.34143 0.26632 0.34282 C 0.26736 0.34444 0.26805 0.3463 0.26927 0.34815 C 0.26944 0.35023 0.27066 0.35255 0.26996 0.35463 C 0.26996 0.35579 0.26805 0.35556 0.26736 0.35579 C 0.26476 0.35671 0.25972 0.35856 0.25972 0.3588 L 0.24618 0.35718 C 0.22309 0.35463 0.23055 0.35903 0.22031 0.35208 C 0.21962 0.35023 0.21858 0.34861 0.21858 0.34676 C 0.21805 0.34028 0.21597 0.33218 0.21944 0.32731 C 0.21996 0.32662 0.23611 0.32963 0.23837 0.32986 C 0.24358 0.33356 0.24792 0.33727 0.25364 0.33773 C 0.25642 0.33796 0.25903 0.33681 0.26146 0.33634 C 0.26094 0.32685 0.26094 0.31736 0.26059 0.30787 C 0.26059 0.30532 0.26146 0.30046 0.25972 0.30023 C 0.25486 0.29931 0.25069 0.3037 0.24618 0.30532 C 0.24358 0.31389 0.2441 0.31042 0.2434 0.32083 C 0.24114 0.34606 0.24705 0.34236 0.2375 0.3456 C 0.22882 0.34375 0.21944 0.34722 0.21562 0.33518 C 0.21441 0.33148 0.21424 0.32731 0.21371 0.32361 C 0.21458 0.31829 0.2151 0.31296 0.21649 0.30787 C 0.21701 0.30625 0.21805 0.30486 0.21944 0.30417 C 0.22101 0.30278 0.22517 0.30139 0.22517 0.30162 C 0.22604 0.30069 0.22691 0.29977 0.22795 0.29884 C 0.23003 0.29745 0.23455 0.29444 0.23663 0.29375 C 0.23924 0.29259 0.24236 0.2919 0.24531 0.2912 C 0.24705 0.28981 0.24913 0.28889 0.25104 0.28727 C 0.25174 0.28657 0.25208 0.28542 0.25278 0.28472 C 0.25417 0.28356 0.25555 0.28287 0.2566 0.28218 C 0.25729 0.28125 0.25851 0.28079 0.25851 0.2794 C 0.25903 0.27639 0.25851 0.27338 0.25781 0.27037 C 0.25729 0.26921 0.25642 0.26852 0.25573 0.26782 C 0.25434 0.26643 0.2533 0.26505 0.25191 0.26389 C 0.25035 0.2625 0.24826 0.26042 0.24618 0.26018 C 0.23628 0.25833 0.22621 0.25833 0.21649 0.25741 C 0.21493 0.25671 0.21302 0.25648 0.21163 0.25486 C 0.21094 0.25393 0.21076 0.25231 0.21076 0.25093 C 0.21076 0.24653 0.21233 0.24468 0.21371 0.24074 C 0.21389 0.23889 0.21424 0.23727 0.21458 0.23542 C 0.21424 0.22245 0.21424 0.20949 0.21371 0.19676 C 0.21354 0.19444 0.21267 0.19236 0.21267 0.19028 C 0.21267 0.17893 0.21285 0.17917 0.21458 0.17199 C 0.21493 0.15995 0.2151 0.14792 0.21562 0.13588 C 0.2158 0.13241 0.21632 0.12893 0.21649 0.12546 C 0.21858 0.09722 0.21823 0.09676 0.21944 0.07106 C 0.21962 0.04352 0.21996 0.01597 0.22031 -0.01181 C 0.22031 -0.01736 0.22083 -0.02292 0.22135 -0.02847 C 0.22153 -0.03287 0.22101 -0.0375 0.22222 -0.04144 C 0.22257 -0.04282 0.2243 -0.04259 0.22517 -0.04282 C 0.23264 -0.04352 0.24045 -0.04375 0.24826 -0.04398 L 0.30764 -0.04282 C 0.3118 -0.04259 0.3158 -0.0419 0.31996 -0.04144 L 0.33437 -0.04028 L 0.35712 -0.03889 C 0.40972 -0.03982 0.41684 -0.04144 0.45799 -0.03889 C 0.46198 -0.03866 0.46614 -0.03819 0.47031 -0.03773 C 0.48281 -0.03588 0.48368 -0.03449 0.49549 -0.0338 C 0.50312 -0.0331 0.51146 -0.03287 0.5191 -0.03241 L 0.53941 -0.03125 C 0.54757 -0.02847 0.54114 -0.03032 0.55573 -0.02847 C 0.55885 -0.02824 0.56215 -0.02778 0.56528 -0.02732 L 0.59288 -0.02847 C 0.59566 -0.0287 0.59792 -0.02963 0.60069 -0.02986 C 0.60486 -0.03032 0.61337 -0.03125 0.61337 -0.03102 " pathEditMode="relative" rAng="0" ptsTypes="AAAAAAAAAAAAAAAAAAAAAAAAAAAAAAAAAAAAAAAAAAAAAAAAAAAAAAAAAAAAAAAAAAAAAAAAAAAAAAAAAAAAAAAAAAAAAAAAAAAAAAAAAAAAAAAAAAAAAAAAAAAAAAAA">
                                      <p:cBhvr>
                                        <p:cTn id="50" dur="5000" fill="hold"/>
                                        <p:tgtEl>
                                          <p:spTgt spid="27"/>
                                        </p:tgtEl>
                                        <p:attrNameLst>
                                          <p:attrName>ppt_x</p:attrName>
                                          <p:attrName>ppt_y</p:attrName>
                                        </p:attrNameLst>
                                      </p:cBhvr>
                                      <p:rCtr x="30660" y="15741"/>
                                    </p:animMotion>
                                  </p:childTnLst>
                                </p:cTn>
                              </p:par>
                              <p:par>
                                <p:cTn id="51" presetID="1" presetClass="entr" presetSubtype="0" fill="hold" grpId="0" nodeType="withEffect">
                                  <p:stCondLst>
                                    <p:cond delay="2500"/>
                                  </p:stCondLst>
                                  <p:childTnLst>
                                    <p:set>
                                      <p:cBhvr>
                                        <p:cTn id="52" dur="1" fill="hold">
                                          <p:stCondLst>
                                            <p:cond delay="0"/>
                                          </p:stCondLst>
                                        </p:cTn>
                                        <p:tgtEl>
                                          <p:spTgt spid="28"/>
                                        </p:tgtEl>
                                        <p:attrNameLst>
                                          <p:attrName>style.visibility</p:attrName>
                                        </p:attrNameLst>
                                      </p:cBhvr>
                                      <p:to>
                                        <p:strVal val="visible"/>
                                      </p:to>
                                    </p:set>
                                  </p:childTnLst>
                                </p:cTn>
                              </p:par>
                              <p:par>
                                <p:cTn id="53" presetID="0" presetClass="path" presetSubtype="0" repeatCount="indefinite" fill="hold" grpId="1" nodeType="withEffect">
                                  <p:stCondLst>
                                    <p:cond delay="2500"/>
                                  </p:stCondLst>
                                  <p:childTnLst>
                                    <p:animMotion origin="layout" path="M 1.11111E-6 3.7037E-7 L 1.11111E-6 0.00023 C 0.00937 0.00116 0.0151 0.00208 0.02483 0.00255 C 0.04114 0.00324 0.05764 0.00347 0.07378 0.0037 C 0.07778 0.00417 0.0816 0.0044 0.08524 0.00509 C 0.08802 0.00556 0.09062 0.00764 0.09305 0.00764 C 0.11684 0.0088 0.14045 0.00856 0.16406 0.00903 C 0.16944 0.00949 0.175 0.00972 0.18055 0.01018 C 0.18594 0.01088 0.19444 0.01296 0.19965 0.01412 C 0.20521 0.01366 0.21111 0.01366 0.21684 0.01296 C 0.21788 0.01273 0.21875 0.01134 0.21996 0.01157 C 0.22049 0.01181 0.22101 0.01319 0.2217 0.01412 C 0.22153 0.01643 0.21996 0.03449 0.21996 0.03611 C 0.21996 0.05093 0.22031 0.06551 0.22083 0.08009 C 0.22031 0.09745 0.22031 0.11458 0.21996 0.13194 C 0.21962 0.13796 0.21788 0.15 0.21788 0.15023 C 0.21823 0.18287 0.21788 0.21574 0.21892 0.24838 C 0.21892 0.25093 0.22049 0.25278 0.2217 0.25486 C 0.22257 0.25671 0.22517 0.25926 0.22656 0.26018 C 0.22899 0.26157 0.2316 0.26273 0.23437 0.26389 C 0.23559 0.26597 0.23906 0.26921 0.23524 0.27292 C 0.2316 0.27662 0.22656 0.27639 0.22257 0.2794 C 0.21667 0.28426 0.21927 0.28148 0.2151 0.28727 C 0.21927 0.29282 0.225 0.30255 0.23125 0.30417 C 0.23542 0.30509 0.23976 0.30324 0.24392 0.30278 C 0.24635 0.30255 0.24896 0.30185 0.25139 0.30139 L 0.26024 0.30023 C 0.26094 0.29838 0.26146 0.29676 0.26198 0.29514 C 0.26354 0.28981 0.26389 0.28727 0.26493 0.28218 C 0.26424 0.28032 0.26354 0.27847 0.26285 0.27685 C 0.2625 0.27593 0.2618 0.27384 0.26111 0.27431 C 0.25972 0.27523 0.25972 0.27778 0.25903 0.2794 C 0.25955 0.2838 0.25903 0.28843 0.26024 0.29236 C 0.26042 0.29375 0.26215 0.29306 0.26285 0.29375 C 0.2743 0.30347 0.26649 0.3 0.27465 0.30278 C 0.27483 0.30486 0.27483 0.30718 0.27552 0.30926 C 0.27726 0.31597 0.28108 0.3125 0.27049 0.31435 C 0.26215 0.31181 0.25347 0.31111 0.24583 0.30671 C 0.2441 0.30579 0.24531 0.30231 0.24479 0.30023 C 0.24444 0.29838 0.2434 0.29676 0.24271 0.29514 C 0.24253 0.29375 0.24271 0.29167 0.24184 0.2912 C 0.2375 0.28889 0.2283 0.28727 0.2283 0.2875 C 0.21927 0.29259 0.22083 0.28866 0.22083 0.30532 C 0.22083 0.30764 0.22049 0.31018 0.2217 0.31181 C 0.22326 0.31389 0.22743 0.31435 0.22743 0.31458 C 0.22934 0.31412 0.2316 0.31412 0.23316 0.31319 C 0.23403 0.31273 0.23437 0.31134 0.23524 0.31065 C 0.23611 0.30949 0.2368 0.30833 0.23802 0.30787 C 0.24028 0.30718 0.24253 0.30718 0.24479 0.30671 C 0.24583 0.30579 0.24635 0.30417 0.24757 0.30417 C 0.24965 0.3037 0.25174 0.3044 0.2533 0.30532 C 0.25555 0.30671 0.26042 0.31319 0.26198 0.31574 C 0.26215 0.31736 0.26337 0.31921 0.26285 0.32083 C 0.26094 0.33264 0.2467 0.325 0.24271 0.32477 C 0.23819 0.32361 0.2283 0.32083 0.22552 0.32083 C 0.22101 0.32106 0.21649 0.32361 0.21215 0.32477 C 0.2118 0.32662 0.21111 0.32824 0.21111 0.32986 C 0.21111 0.33611 0.21354 0.33681 0.21684 0.34028 C 0.21788 0.3412 0.21875 0.34259 0.21996 0.34282 C 0.22239 0.34375 0.225 0.34375 0.22743 0.34421 L 0.23698 0.34028 C 0.23802 0.33981 0.23889 0.33935 0.2401 0.33912 C 0.24323 0.33796 0.24739 0.33727 0.25052 0.33634 C 0.25208 0.33611 0.25382 0.33565 0.25538 0.33518 C 0.25764 0.33611 0.26128 0.33773 0.26285 0.33912 C 0.26458 0.34005 0.26597 0.34143 0.26684 0.34282 C 0.26788 0.34444 0.26858 0.3463 0.26979 0.34815 C 0.26996 0.35023 0.27118 0.35255 0.27049 0.35463 C 0.27049 0.35579 0.26858 0.35556 0.26788 0.35579 C 0.26528 0.35671 0.26024 0.35856 0.26024 0.3588 L 0.2467 0.35718 C 0.22361 0.35463 0.23108 0.35903 0.22083 0.35208 C 0.22014 0.35023 0.21892 0.34861 0.21892 0.34676 C 0.21858 0.34028 0.21649 0.33218 0.21996 0.32731 C 0.22031 0.32662 0.23663 0.32963 0.23889 0.32986 C 0.2441 0.33356 0.24844 0.33727 0.25417 0.33773 C 0.25694 0.33796 0.25955 0.33681 0.26198 0.33634 C 0.26146 0.32685 0.26146 0.31736 0.26111 0.30787 C 0.26111 0.30532 0.26198 0.30046 0.26024 0.30023 C 0.25538 0.29931 0.25121 0.3037 0.2467 0.30532 C 0.2441 0.31389 0.24462 0.31042 0.24392 0.32083 C 0.24167 0.34606 0.24757 0.34236 0.23802 0.3456 C 0.22934 0.34375 0.21996 0.34722 0.21597 0.33518 C 0.21493 0.33148 0.21458 0.32731 0.21424 0.32361 C 0.2151 0.31829 0.21545 0.31296 0.21684 0.30787 C 0.21736 0.30625 0.21858 0.30486 0.21996 0.30417 C 0.22153 0.30278 0.22552 0.30139 0.22552 0.30162 C 0.22656 0.30069 0.22743 0.29977 0.2283 0.29884 C 0.23038 0.29745 0.23507 0.29444 0.23698 0.29375 C 0.23976 0.29259 0.24271 0.2919 0.24583 0.2912 C 0.24757 0.28981 0.24965 0.28889 0.25139 0.28727 C 0.25208 0.28657 0.2526 0.28542 0.2533 0.28472 C 0.25469 0.28356 0.25608 0.28287 0.25712 0.28218 C 0.25781 0.28125 0.25903 0.28079 0.25903 0.2794 C 0.25955 0.27639 0.25903 0.27338 0.25833 0.27037 C 0.25781 0.26921 0.25694 0.26852 0.25625 0.26782 C 0.25486 0.26643 0.25382 0.26505 0.25243 0.26389 C 0.25087 0.2625 0.24878 0.26042 0.2467 0.26018 C 0.2368 0.25833 0.22674 0.25833 0.21684 0.25741 C 0.21528 0.25671 0.21354 0.25648 0.21215 0.25486 C 0.21146 0.25393 0.21111 0.25231 0.21111 0.25093 C 0.21111 0.24653 0.21285 0.24468 0.21424 0.24074 C 0.21441 0.23889 0.21458 0.23727 0.2151 0.23542 C 0.21458 0.22245 0.21458 0.20949 0.21424 0.19676 C 0.21389 0.19444 0.21302 0.19236 0.21302 0.19028 C 0.21302 0.17893 0.21319 0.17917 0.2151 0.17199 C 0.21528 0.15995 0.21545 0.14792 0.21597 0.13588 C 0.21614 0.13241 0.21667 0.12893 0.21684 0.12546 C 0.21892 0.09722 0.21875 0.09676 0.21996 0.07106 C 0.22014 0.04352 0.22031 0.01597 0.22083 -0.01181 C 0.22083 -0.01736 0.22118 -0.02292 0.2217 -0.02847 C 0.22187 -0.03287 0.22153 -0.0375 0.22257 -0.04144 C 0.22309 -0.04282 0.22465 -0.04259 0.22552 -0.04282 C 0.23316 -0.04352 0.24097 -0.04375 0.24878 -0.04398 L 0.30816 -0.04282 C 0.31233 -0.04259 0.31649 -0.0419 0.32066 -0.04144 L 0.33507 -0.04028 L 0.35799 -0.03889 C 0.41059 -0.03982 0.41771 -0.04144 0.45885 -0.03889 C 0.46302 -0.03866 0.46701 -0.03819 0.47118 -0.03773 C 0.48385 -0.03588 0.48472 -0.03449 0.49635 -0.0338 C 0.50417 -0.0331 0.51233 -0.03287 0.52014 -0.03241 L 0.54062 -0.03125 C 0.54861 -0.02847 0.54219 -0.03032 0.55677 -0.02847 C 0.56007 -0.02824 0.56319 -0.02778 0.56649 -0.02732 L 0.5941 -0.02847 C 0.59687 -0.0287 0.59913 -0.02963 0.60191 -0.02986 C 0.60608 -0.03032 0.61458 -0.03125 0.61458 -0.03102 " pathEditMode="relative" rAng="0" ptsTypes="AAAAAAAAAAAAAAAAAAAAAAAAAAAAAAAAAAAAAAAAAAAAAAAAAAAAAAAAAAAAAAAAAAAAAAAAAAAAAAAAAAAAAAAAAAAAAAAAAAAAAAAAAAAAAAAAAAAAAAAAAAAAAAAA">
                                      <p:cBhvr>
                                        <p:cTn id="54" dur="5000" fill="hold"/>
                                        <p:tgtEl>
                                          <p:spTgt spid="28"/>
                                        </p:tgtEl>
                                        <p:attrNameLst>
                                          <p:attrName>ppt_x</p:attrName>
                                          <p:attrName>ppt_y</p:attrName>
                                        </p:attrNameLst>
                                      </p:cBhvr>
                                      <p:rCtr x="30729" y="15741"/>
                                    </p:animMotion>
                                  </p:childTnLst>
                                </p:cTn>
                              </p:par>
                              <p:par>
                                <p:cTn id="55" presetID="1" presetClass="entr" presetSubtype="0" fill="hold" grpId="0" nodeType="withEffect">
                                  <p:stCondLst>
                                    <p:cond delay="3000"/>
                                  </p:stCondLst>
                                  <p:childTnLst>
                                    <p:set>
                                      <p:cBhvr>
                                        <p:cTn id="56" dur="1" fill="hold">
                                          <p:stCondLst>
                                            <p:cond delay="0"/>
                                          </p:stCondLst>
                                        </p:cTn>
                                        <p:tgtEl>
                                          <p:spTgt spid="29"/>
                                        </p:tgtEl>
                                        <p:attrNameLst>
                                          <p:attrName>style.visibility</p:attrName>
                                        </p:attrNameLst>
                                      </p:cBhvr>
                                      <p:to>
                                        <p:strVal val="visible"/>
                                      </p:to>
                                    </p:set>
                                  </p:childTnLst>
                                </p:cTn>
                              </p:par>
                              <p:par>
                                <p:cTn id="57" presetID="0" presetClass="path" presetSubtype="0" repeatCount="indefinite" fill="hold" grpId="1" nodeType="withEffect">
                                  <p:stCondLst>
                                    <p:cond delay="3000"/>
                                  </p:stCondLst>
                                  <p:childTnLst>
                                    <p:animMotion origin="layout" path="M 1.11111E-6 3.7037E-7 L 1.11111E-6 0.00023 C 0.00937 0.00116 0.0151 0.00208 0.02483 0.00255 C 0.04114 0.00324 0.05764 0.00347 0.07396 0.0037 C 0.07795 0.00417 0.08177 0.0044 0.08542 0.00509 C 0.08819 0.00556 0.0908 0.00764 0.09323 0.00764 C 0.11719 0.0088 0.1408 0.00856 0.16441 0.00903 C 0.16979 0.00949 0.17535 0.00972 0.1809 0.01018 C 0.18646 0.01088 0.19479 0.01296 0.20017 0.01412 C 0.20555 0.01366 0.21163 0.01366 0.21736 0.01296 C 0.21823 0.01273 0.2191 0.01134 0.22031 0.01157 C 0.22101 0.01181 0.22153 0.01319 0.22222 0.01412 C 0.22187 0.01643 0.22031 0.03449 0.22031 0.03611 C 0.22031 0.05093 0.22083 0.06551 0.22118 0.08009 C 0.22083 0.09745 0.22083 0.11458 0.22031 0.13194 C 0.22014 0.13796 0.21823 0.15 0.21823 0.15023 C 0.21875 0.18287 0.21823 0.21574 0.21944 0.24838 C 0.21944 0.25093 0.22101 0.25278 0.22222 0.25486 C 0.22309 0.25671 0.22552 0.25926 0.22691 0.26018 C 0.22951 0.26157 0.23194 0.26273 0.23472 0.26389 C 0.23611 0.26597 0.23958 0.26921 0.23576 0.27292 C 0.23194 0.27662 0.22691 0.27639 0.22309 0.2794 C 0.21719 0.28426 0.21962 0.28148 0.21545 0.28727 C 0.21962 0.29282 0.22535 0.30255 0.23177 0.30417 C 0.23594 0.30509 0.24028 0.30324 0.24444 0.30278 C 0.24687 0.30255 0.24948 0.30185 0.25191 0.30139 L 0.26076 0.30023 C 0.26128 0.29838 0.26198 0.29676 0.2625 0.29514 C 0.26406 0.28981 0.26441 0.28727 0.26545 0.28218 C 0.26476 0.28032 0.26406 0.27847 0.26337 0.27685 C 0.26302 0.27593 0.26233 0.27384 0.26163 0.27431 C 0.26024 0.27523 0.26024 0.27778 0.25955 0.2794 C 0.26007 0.2838 0.25955 0.28843 0.26076 0.29236 C 0.26094 0.29375 0.26267 0.29306 0.26337 0.29375 C 0.27483 0.30347 0.26719 0.3 0.27517 0.30278 C 0.27535 0.30486 0.27535 0.30718 0.27604 0.30926 C 0.27795 0.31597 0.2816 0.3125 0.27101 0.31435 C 0.26267 0.31181 0.25399 0.31111 0.24618 0.30671 C 0.24462 0.30579 0.24583 0.30231 0.24531 0.30023 C 0.24479 0.29838 0.24392 0.29676 0.24323 0.29514 C 0.24305 0.29375 0.24323 0.29167 0.24236 0.2912 C 0.23802 0.28889 0.22882 0.28727 0.22882 0.2875 C 0.21962 0.29259 0.22118 0.28866 0.22118 0.30532 C 0.22118 0.30764 0.22101 0.31018 0.22222 0.31181 C 0.22378 0.31389 0.22795 0.31435 0.22795 0.31458 C 0.22969 0.31412 0.23194 0.31412 0.23368 0.31319 C 0.23455 0.31273 0.23472 0.31134 0.23576 0.31065 C 0.23663 0.30949 0.23733 0.30833 0.23837 0.30787 C 0.2408 0.30718 0.24305 0.30718 0.24531 0.30671 C 0.24618 0.30579 0.24687 0.30417 0.24809 0.30417 C 0.25017 0.3037 0.25226 0.3044 0.25382 0.30532 C 0.25608 0.30671 0.26094 0.31319 0.2625 0.31574 C 0.26267 0.31736 0.26389 0.31921 0.26337 0.32083 C 0.26128 0.33264 0.24722 0.325 0.24323 0.32477 C 0.23871 0.32361 0.22882 0.32083 0.22604 0.32083 C 0.22153 0.32106 0.21684 0.32361 0.2125 0.32477 C 0.21233 0.32662 0.21163 0.32824 0.21163 0.32986 C 0.21163 0.33611 0.21389 0.33681 0.21736 0.34028 C 0.21823 0.3412 0.2191 0.34259 0.22031 0.34282 C 0.22292 0.34375 0.22535 0.34375 0.22795 0.34421 L 0.2375 0.34028 C 0.23837 0.33981 0.23941 0.33935 0.24045 0.33912 C 0.24375 0.33796 0.24792 0.33727 0.25104 0.33634 C 0.2526 0.33611 0.25434 0.33565 0.2559 0.33518 C 0.25816 0.33611 0.2618 0.33773 0.26337 0.33912 C 0.2651 0.34005 0.26649 0.34143 0.26736 0.34282 C 0.2684 0.34444 0.2691 0.3463 0.27031 0.34815 C 0.27049 0.35023 0.2717 0.35255 0.27101 0.35463 C 0.27101 0.35579 0.2691 0.35556 0.2684 0.35579 C 0.2658 0.35671 0.26076 0.35856 0.26076 0.3588 L 0.24722 0.35718 C 0.22396 0.35463 0.2316 0.35903 0.22118 0.35208 C 0.22049 0.35023 0.21944 0.34861 0.21944 0.34676 C 0.21892 0.34028 0.21684 0.33218 0.22031 0.32731 C 0.22083 0.32662 0.23698 0.32963 0.23941 0.32986 C 0.24462 0.33356 0.24896 0.33727 0.25469 0.33773 C 0.25746 0.33796 0.26007 0.33681 0.2625 0.33634 C 0.26198 0.32685 0.26198 0.31736 0.26163 0.30787 C 0.26163 0.30532 0.2625 0.30046 0.26076 0.30023 C 0.2559 0.29931 0.25174 0.3037 0.24722 0.30532 C 0.24462 0.31389 0.24514 0.31042 0.24444 0.32083 C 0.24219 0.34606 0.24809 0.34236 0.23837 0.3456 C 0.22969 0.34375 0.22031 0.34722 0.21649 0.33518 C 0.21528 0.33148 0.2151 0.32731 0.21458 0.32361 C 0.21545 0.31829 0.21597 0.31296 0.21736 0.30787 C 0.21771 0.30625 0.21892 0.30486 0.22031 0.30417 C 0.22187 0.30278 0.22604 0.30139 0.22604 0.30162 C 0.22691 0.30069 0.22795 0.29977 0.22882 0.29884 C 0.2309 0.29745 0.23542 0.29444 0.2375 0.29375 C 0.24028 0.29259 0.24323 0.2919 0.24618 0.2912 C 0.24809 0.28981 0.25017 0.28889 0.25191 0.28727 C 0.2526 0.28657 0.25312 0.28542 0.25382 0.28472 C 0.25521 0.28356 0.2566 0.28287 0.25764 0.28218 C 0.25833 0.28125 0.25955 0.28079 0.25955 0.2794 C 0.26007 0.27639 0.25955 0.27338 0.25885 0.27037 C 0.25833 0.26921 0.25746 0.26852 0.25677 0.26782 C 0.25538 0.26643 0.25434 0.26505 0.25295 0.26389 C 0.25121 0.2625 0.24913 0.26042 0.24722 0.26018 C 0.23733 0.25833 0.22726 0.25833 0.21736 0.25741 C 0.2158 0.25671 0.21389 0.25648 0.2125 0.25486 C 0.2118 0.25393 0.21163 0.25231 0.21163 0.25093 C 0.21163 0.24653 0.21319 0.24468 0.21458 0.24074 C 0.21476 0.23889 0.2151 0.23727 0.21545 0.23542 C 0.2151 0.22245 0.2151 0.20949 0.21458 0.19676 C 0.21441 0.19444 0.21337 0.19236 0.21337 0.19028 C 0.21337 0.17893 0.21371 0.17917 0.21545 0.17199 C 0.2158 0.15995 0.21597 0.14792 0.21649 0.13588 C 0.21667 0.13241 0.21719 0.12893 0.21736 0.12546 C 0.21944 0.09722 0.2191 0.09676 0.22031 0.07106 C 0.22049 0.04352 0.22083 0.01597 0.22118 -0.01181 C 0.22118 -0.01736 0.2217 -0.02292 0.22222 -0.02847 C 0.22239 -0.03287 0.22187 -0.0375 0.22309 -0.04144 C 0.22361 -0.04282 0.22517 -0.04259 0.22604 -0.04282 C 0.23368 -0.04352 0.24149 -0.04375 0.24913 -0.04398 L 0.30885 -0.04282 C 0.31302 -0.04259 0.31719 -0.0419 0.32118 -0.04144 L 0.33576 -0.04028 L 0.35868 -0.03889 C 0.41128 -0.03982 0.4184 -0.04144 0.45972 -0.03889 C 0.46389 -0.03866 0.46805 -0.03819 0.47222 -0.03773 C 0.48472 -0.03588 0.48559 -0.03449 0.49739 -0.0338 C 0.50521 -0.0331 0.51337 -0.03287 0.52118 -0.03241 L 0.54167 -0.03125 C 0.54965 -0.02847 0.54323 -0.03032 0.55799 -0.02847 C 0.56111 -0.02824 0.56441 -0.02778 0.56753 -0.02732 L 0.59531 -0.02847 C 0.59809 -0.0287 0.60035 -0.02963 0.60312 -0.02986 C 0.60729 -0.03032 0.6158 -0.03125 0.6158 -0.03102 " pathEditMode="relative" rAng="0" ptsTypes="AAAAAAAAAAAAAAAAAAAAAAAAAAAAAAAAAAAAAAAAAAAAAAAAAAAAAAAAAAAAAAAAAAAAAAAAAAAAAAAAAAAAAAAAAAAAAAAAAAAAAAAAAAAAAAAAAAAAAAAAAAAAAAAA">
                                      <p:cBhvr>
                                        <p:cTn id="58" dur="5000" fill="hold"/>
                                        <p:tgtEl>
                                          <p:spTgt spid="29"/>
                                        </p:tgtEl>
                                        <p:attrNameLst>
                                          <p:attrName>ppt_x</p:attrName>
                                          <p:attrName>ppt_y</p:attrName>
                                        </p:attrNameLst>
                                      </p:cBhvr>
                                      <p:rCtr x="30781" y="15741"/>
                                    </p:animMotion>
                                  </p:childTnLst>
                                </p:cTn>
                              </p:par>
                              <p:par>
                                <p:cTn id="59" presetID="1" presetClass="entr" presetSubtype="0" fill="hold" grpId="0" nodeType="withEffect">
                                  <p:stCondLst>
                                    <p:cond delay="3500"/>
                                  </p:stCondLst>
                                  <p:childTnLst>
                                    <p:set>
                                      <p:cBhvr>
                                        <p:cTn id="60" dur="1" fill="hold">
                                          <p:stCondLst>
                                            <p:cond delay="0"/>
                                          </p:stCondLst>
                                        </p:cTn>
                                        <p:tgtEl>
                                          <p:spTgt spid="30"/>
                                        </p:tgtEl>
                                        <p:attrNameLst>
                                          <p:attrName>style.visibility</p:attrName>
                                        </p:attrNameLst>
                                      </p:cBhvr>
                                      <p:to>
                                        <p:strVal val="visible"/>
                                      </p:to>
                                    </p:set>
                                  </p:childTnLst>
                                </p:cTn>
                              </p:par>
                              <p:par>
                                <p:cTn id="61" presetID="0" presetClass="path" presetSubtype="0" repeatCount="indefinite" fill="hold" grpId="1" nodeType="withEffect">
                                  <p:stCondLst>
                                    <p:cond delay="3500"/>
                                  </p:stCondLst>
                                  <p:childTnLst>
                                    <p:animMotion origin="layout" path="M 1.11111E-6 3.7037E-7 L 1.11111E-6 0.00023 C 0.00937 0.00116 0.0151 0.00208 0.02483 0.00255 C 0.04114 0.00324 0.05764 0.00347 0.07396 0.0037 C 0.07795 0.00417 0.08177 0.0044 0.08542 0.00509 C 0.08819 0.00556 0.0908 0.00764 0.09323 0.00764 C 0.11719 0.0088 0.1408 0.00856 0.16441 0.00903 C 0.16979 0.00949 0.17535 0.00972 0.1809 0.01018 C 0.18646 0.01088 0.19479 0.01296 0.20017 0.01412 C 0.20555 0.01366 0.21163 0.01366 0.21736 0.01296 C 0.21823 0.01273 0.2191 0.01134 0.22031 0.01157 C 0.22101 0.01181 0.22153 0.01319 0.22222 0.01412 C 0.22187 0.01643 0.22031 0.03449 0.22031 0.03611 C 0.22031 0.05093 0.22083 0.06551 0.22118 0.08009 C 0.22083 0.09745 0.22083 0.11458 0.22031 0.13194 C 0.22014 0.13796 0.21823 0.15 0.21823 0.15023 C 0.21875 0.18287 0.21823 0.21574 0.21944 0.24838 C 0.21944 0.25093 0.22101 0.25278 0.22222 0.25486 C 0.22309 0.25671 0.22552 0.25926 0.22691 0.26018 C 0.22951 0.26157 0.23194 0.26273 0.23472 0.26389 C 0.23611 0.26597 0.23958 0.26921 0.23576 0.27292 C 0.23194 0.27662 0.22691 0.27639 0.22309 0.2794 C 0.21719 0.28426 0.21962 0.28148 0.21545 0.28727 C 0.21962 0.29282 0.22535 0.30255 0.23177 0.30417 C 0.23594 0.30509 0.24028 0.30324 0.24444 0.30278 C 0.24687 0.30255 0.24948 0.30185 0.25191 0.30139 L 0.26076 0.30023 C 0.26128 0.29838 0.26198 0.29676 0.2625 0.29514 C 0.26406 0.28981 0.26441 0.28727 0.26545 0.28218 C 0.26476 0.28032 0.26406 0.27847 0.26337 0.27685 C 0.26302 0.27593 0.26233 0.27384 0.26163 0.27431 C 0.26024 0.27523 0.26024 0.27778 0.25955 0.2794 C 0.26007 0.2838 0.25955 0.28843 0.26076 0.29236 C 0.26094 0.29375 0.26267 0.29306 0.26337 0.29375 C 0.27483 0.30347 0.26719 0.3 0.27517 0.30278 C 0.27535 0.30486 0.27535 0.30718 0.27604 0.30926 C 0.27795 0.31597 0.2816 0.3125 0.27101 0.31435 C 0.26267 0.31181 0.25399 0.31111 0.24618 0.30671 C 0.24462 0.30579 0.24583 0.30231 0.24531 0.30023 C 0.24479 0.29838 0.24392 0.29676 0.24323 0.29514 C 0.24305 0.29375 0.24323 0.29167 0.24236 0.2912 C 0.23802 0.28889 0.22882 0.28727 0.22882 0.2875 C 0.21962 0.29259 0.22118 0.28866 0.22118 0.30532 C 0.22118 0.30764 0.22101 0.31018 0.22222 0.31181 C 0.22378 0.31389 0.22795 0.31435 0.22795 0.31458 C 0.22969 0.31412 0.23194 0.31412 0.23368 0.31319 C 0.23455 0.31273 0.23472 0.31134 0.23576 0.31065 C 0.23663 0.30949 0.23733 0.30833 0.23837 0.30787 C 0.2408 0.30718 0.24305 0.30718 0.24531 0.30671 C 0.24618 0.30579 0.24687 0.30417 0.24809 0.30417 C 0.25017 0.3037 0.25226 0.3044 0.25382 0.30532 C 0.25608 0.30671 0.26094 0.31319 0.2625 0.31574 C 0.26267 0.31736 0.26389 0.31921 0.26337 0.32083 C 0.26128 0.33264 0.24722 0.325 0.24323 0.32477 C 0.23871 0.32361 0.22882 0.32083 0.22604 0.32083 C 0.22153 0.32106 0.21684 0.32361 0.2125 0.32477 C 0.21233 0.32662 0.21163 0.32824 0.21163 0.32986 C 0.21163 0.33611 0.21389 0.33681 0.21736 0.34028 C 0.21823 0.3412 0.2191 0.34259 0.22031 0.34282 C 0.22292 0.34375 0.22535 0.34375 0.22795 0.34421 L 0.2375 0.34028 C 0.23837 0.33981 0.23941 0.33935 0.24045 0.33912 C 0.24375 0.33796 0.24792 0.33727 0.25104 0.33634 C 0.2526 0.33611 0.25434 0.33565 0.2559 0.33518 C 0.25816 0.33611 0.2618 0.33773 0.26337 0.33912 C 0.2651 0.34005 0.26649 0.34143 0.26736 0.34282 C 0.2684 0.34444 0.2691 0.3463 0.27031 0.34815 C 0.27049 0.35023 0.2717 0.35255 0.27101 0.35463 C 0.27101 0.35579 0.2691 0.35556 0.2684 0.35579 C 0.2658 0.35671 0.26076 0.35856 0.26076 0.3588 L 0.24722 0.35718 C 0.22396 0.35463 0.2316 0.35903 0.22118 0.35208 C 0.22049 0.35023 0.21944 0.34861 0.21944 0.34676 C 0.21892 0.34028 0.21684 0.33218 0.22031 0.32731 C 0.22083 0.32662 0.23698 0.32963 0.23941 0.32986 C 0.24462 0.33356 0.24896 0.33727 0.25469 0.33773 C 0.25746 0.33796 0.26007 0.33681 0.2625 0.33634 C 0.26198 0.32685 0.26198 0.31736 0.26163 0.30787 C 0.26163 0.30532 0.2625 0.30046 0.26076 0.30023 C 0.2559 0.29931 0.25174 0.3037 0.24722 0.30532 C 0.24462 0.31389 0.24514 0.31042 0.24444 0.32083 C 0.24219 0.34606 0.24809 0.34236 0.23837 0.3456 C 0.22969 0.34375 0.22031 0.34722 0.21649 0.33518 C 0.21528 0.33148 0.2151 0.32731 0.21458 0.32361 C 0.21545 0.31829 0.21597 0.31296 0.21736 0.30787 C 0.21771 0.30625 0.21892 0.30486 0.22031 0.30417 C 0.22187 0.30278 0.22604 0.30139 0.22604 0.30162 C 0.22691 0.30069 0.22795 0.29977 0.22882 0.29884 C 0.2309 0.29745 0.23542 0.29444 0.2375 0.29375 C 0.24028 0.29259 0.24323 0.2919 0.24618 0.2912 C 0.24809 0.28981 0.25017 0.28889 0.25191 0.28727 C 0.2526 0.28657 0.25312 0.28542 0.25382 0.28472 C 0.25521 0.28356 0.2566 0.28287 0.25764 0.28218 C 0.25833 0.28125 0.25955 0.28079 0.25955 0.2794 C 0.26007 0.27639 0.25955 0.27338 0.25885 0.27037 C 0.25833 0.26921 0.25746 0.26852 0.25677 0.26782 C 0.25538 0.26643 0.25434 0.26505 0.25295 0.26389 C 0.25121 0.2625 0.24913 0.26042 0.24722 0.26018 C 0.23733 0.25833 0.22726 0.25833 0.21736 0.25741 C 0.2158 0.25671 0.21389 0.25648 0.2125 0.25486 C 0.2118 0.25393 0.21163 0.25231 0.21163 0.25093 C 0.21163 0.24653 0.21319 0.24468 0.21458 0.24074 C 0.21476 0.23889 0.2151 0.23727 0.21545 0.23542 C 0.2151 0.22245 0.2151 0.20949 0.21458 0.19676 C 0.21441 0.19444 0.21337 0.19236 0.21337 0.19028 C 0.21337 0.17893 0.21371 0.17917 0.21545 0.17199 C 0.2158 0.15995 0.21597 0.14792 0.21649 0.13588 C 0.21667 0.13241 0.21719 0.12893 0.21736 0.12546 C 0.21944 0.09722 0.2191 0.09676 0.22031 0.07106 C 0.22049 0.04352 0.22083 0.01597 0.22118 -0.01181 C 0.22118 -0.01736 0.2217 -0.02292 0.22222 -0.02847 C 0.22239 -0.03287 0.22187 -0.0375 0.22309 -0.04144 C 0.22361 -0.04282 0.22517 -0.04259 0.22604 -0.04282 C 0.23368 -0.04352 0.24149 -0.04375 0.24913 -0.04398 L 0.30885 -0.04282 C 0.31302 -0.04259 0.31719 -0.0419 0.32118 -0.04144 L 0.33576 -0.04028 L 0.35868 -0.03889 C 0.41128 -0.03982 0.4184 -0.04144 0.45972 -0.03889 C 0.46389 -0.03866 0.46805 -0.03819 0.47222 -0.03773 C 0.48472 -0.03588 0.48559 -0.03449 0.49739 -0.0338 C 0.50521 -0.0331 0.51337 -0.03287 0.52118 -0.03241 L 0.54167 -0.03125 C 0.54965 -0.02847 0.54323 -0.03032 0.55799 -0.02847 C 0.56111 -0.02824 0.56441 -0.02778 0.56753 -0.02732 L 0.59531 -0.02847 C 0.59809 -0.0287 0.60035 -0.02963 0.60312 -0.02986 C 0.60729 -0.03032 0.6158 -0.03125 0.6158 -0.03102 " pathEditMode="relative" rAng="0" ptsTypes="AAAAAAAAAAAAAAAAAAAAAAAAAAAAAAAAAAAAAAAAAAAAAAAAAAAAAAAAAAAAAAAAAAAAAAAAAAAAAAAAAAAAAAAAAAAAAAAAAAAAAAAAAAAAAAAAAAAAAAAAAAAAAAAA">
                                      <p:cBhvr>
                                        <p:cTn id="62" dur="5000" fill="hold"/>
                                        <p:tgtEl>
                                          <p:spTgt spid="30"/>
                                        </p:tgtEl>
                                        <p:attrNameLst>
                                          <p:attrName>ppt_x</p:attrName>
                                          <p:attrName>ppt_y</p:attrName>
                                        </p:attrNameLst>
                                      </p:cBhvr>
                                      <p:rCtr x="30781" y="15741"/>
                                    </p:animMotion>
                                  </p:childTnLst>
                                </p:cTn>
                              </p:par>
                              <p:par>
                                <p:cTn id="63" presetID="1" presetClass="entr" presetSubtype="0" fill="hold" grpId="0" nodeType="withEffect">
                                  <p:stCondLst>
                                    <p:cond delay="4000"/>
                                  </p:stCondLst>
                                  <p:childTnLst>
                                    <p:set>
                                      <p:cBhvr>
                                        <p:cTn id="64" dur="1" fill="hold">
                                          <p:stCondLst>
                                            <p:cond delay="0"/>
                                          </p:stCondLst>
                                        </p:cTn>
                                        <p:tgtEl>
                                          <p:spTgt spid="31"/>
                                        </p:tgtEl>
                                        <p:attrNameLst>
                                          <p:attrName>style.visibility</p:attrName>
                                        </p:attrNameLst>
                                      </p:cBhvr>
                                      <p:to>
                                        <p:strVal val="visible"/>
                                      </p:to>
                                    </p:set>
                                  </p:childTnLst>
                                </p:cTn>
                              </p:par>
                              <p:par>
                                <p:cTn id="65" presetID="0" presetClass="path" presetSubtype="0" repeatCount="indefinite" fill="hold" grpId="1" nodeType="withEffect">
                                  <p:stCondLst>
                                    <p:cond delay="4000"/>
                                  </p:stCondLst>
                                  <p:childTnLst>
                                    <p:animMotion origin="layout" path="M -3.61111E-6 3.7037E-7 L -3.61111E-6 0.00023 C 0.00921 0.00116 0.01493 0.00208 0.02483 0.00255 C 0.04098 0.00324 0.0573 0.00347 0.07344 0.0037 C 0.07743 0.00417 0.08125 0.0044 0.0849 0.00509 C 0.08768 0.00556 0.09011 0.00764 0.09271 0.00764 C 0.11615 0.0088 0.13976 0.00856 0.16337 0.00903 C 0.16875 0.00949 0.17431 0.00972 0.17969 0.01018 C 0.18525 0.01088 0.19358 0.01296 0.19879 0.01412 C 0.20434 0.01366 0.21025 0.01366 0.21598 0.01296 C 0.21684 0.01273 0.21771 0.01134 0.21893 0.01157 C 0.21962 0.01181 0.21997 0.01319 0.22066 0.01412 C 0.22049 0.01643 0.21893 0.03449 0.21893 0.03611 C 0.21893 0.05093 0.21927 0.06551 0.2198 0.08009 C 0.21927 0.09745 0.21927 0.11458 0.21893 0.13194 C 0.21858 0.13796 0.21684 0.15 0.21684 0.15023 C 0.21736 0.18287 0.21684 0.21574 0.21806 0.24838 C 0.21806 0.25093 0.21962 0.25278 0.22066 0.25486 C 0.22171 0.25671 0.22414 0.25926 0.22552 0.26018 C 0.22796 0.26157 0.23056 0.26273 0.23316 0.26389 C 0.23455 0.26597 0.23802 0.26921 0.23421 0.27292 C 0.23021 0.27662 0.22552 0.27639 0.22171 0.2794 C 0.21563 0.28426 0.21823 0.28148 0.21389 0.28727 C 0.21823 0.29282 0.22396 0.30255 0.23021 0.30417 C 0.23438 0.30509 0.23855 0.30324 0.24289 0.30278 C 0.24532 0.30255 0.24775 0.30185 0.25035 0.30139 L 0.25903 0.30023 C 0.25973 0.29838 0.26042 0.29676 0.26077 0.29514 C 0.26233 0.28981 0.26268 0.28727 0.26372 0.28218 C 0.26302 0.28032 0.26233 0.27847 0.26181 0.27685 C 0.26129 0.27593 0.26059 0.27384 0.2599 0.27431 C 0.25851 0.27523 0.25851 0.27778 0.25782 0.2794 C 0.25834 0.2838 0.25782 0.28843 0.25903 0.29236 C 0.25921 0.29375 0.26111 0.29306 0.26181 0.29375 C 0.27309 0.30347 0.26546 0.3 0.27327 0.30278 C 0.27361 0.30486 0.27361 0.30718 0.27431 0.30926 C 0.27605 0.31597 0.27969 0.3125 0.26927 0.31435 C 0.26111 0.31181 0.25243 0.31111 0.24462 0.30671 C 0.24306 0.30579 0.2441 0.30231 0.24375 0.30023 C 0.24323 0.29838 0.24236 0.29676 0.24167 0.29514 C 0.2415 0.29375 0.24167 0.29167 0.2408 0.2912 C 0.23646 0.28889 0.22726 0.28727 0.22726 0.2875 C 0.21823 0.29259 0.2198 0.28866 0.2198 0.30532 C 0.2198 0.30764 0.21962 0.31018 0.22066 0.31181 C 0.22205 0.31389 0.22639 0.31435 0.22639 0.31458 C 0.2283 0.31412 0.23021 0.31412 0.23212 0.31319 C 0.23299 0.31273 0.23316 0.31134 0.23421 0.31065 C 0.23507 0.30949 0.23577 0.30833 0.23681 0.30787 C 0.23924 0.30718 0.2415 0.30718 0.24375 0.30671 C 0.24462 0.30579 0.24532 0.30417 0.24653 0.30417 C 0.24844 0.3037 0.25052 0.3044 0.25209 0.30532 C 0.25452 0.30671 0.25921 0.31319 0.26077 0.31574 C 0.26111 0.31736 0.26216 0.31921 0.26181 0.32083 C 0.25973 0.33264 0.24549 0.325 0.24167 0.32477 C 0.23716 0.32361 0.22726 0.32083 0.22466 0.32083 C 0.21997 0.32106 0.21546 0.32361 0.21111 0.32477 C 0.21094 0.32662 0.21025 0.32824 0.21025 0.32986 C 0.21025 0.33611 0.2125 0.33681 0.21598 0.34028 C 0.21684 0.3412 0.21771 0.34259 0.21893 0.34282 C 0.22136 0.34375 0.22396 0.34375 0.22639 0.34421 L 0.23594 0.34028 C 0.23681 0.33981 0.23785 0.33935 0.23889 0.33912 C 0.24219 0.33796 0.24618 0.33727 0.24948 0.33634 C 0.25105 0.33611 0.25261 0.33565 0.25417 0.33518 C 0.25643 0.33611 0.26007 0.33773 0.26181 0.33912 C 0.26302 0.34005 0.26476 0.34143 0.26563 0.34282 C 0.26667 0.34444 0.26736 0.3463 0.26858 0.34815 C 0.26875 0.35023 0.26997 0.35255 0.26927 0.35463 C 0.26927 0.35579 0.26736 0.35556 0.26667 0.35579 C 0.26407 0.35671 0.25903 0.35856 0.25903 0.3588 L 0.24549 0.35718 C 0.22257 0.35463 0.23004 0.35903 0.2198 0.35208 C 0.2191 0.35023 0.21806 0.34861 0.21806 0.34676 C 0.21754 0.34028 0.21546 0.33218 0.21893 0.32731 C 0.21927 0.32662 0.23559 0.32963 0.23785 0.32986 C 0.24306 0.33356 0.2474 0.33727 0.25313 0.33773 C 0.25556 0.33796 0.25834 0.33681 0.26077 0.33634 C 0.26042 0.32685 0.26042 0.31736 0.2599 0.30787 C 0.2599 0.30532 0.26077 0.30046 0.25903 0.30023 C 0.25417 0.29931 0.25018 0.3037 0.24549 0.30532 C 0.24306 0.31389 0.24358 0.31042 0.24289 0.32083 C 0.24046 0.34606 0.24653 0.34236 0.23681 0.3456 C 0.2283 0.34375 0.21893 0.34722 0.21493 0.33518 C 0.21389 0.33148 0.21372 0.32731 0.2132 0.32361 C 0.21389 0.31829 0.21459 0.31296 0.21598 0.30787 C 0.21632 0.30625 0.21754 0.30486 0.21893 0.30417 C 0.22049 0.30278 0.22466 0.30139 0.22466 0.30162 C 0.22552 0.30069 0.22639 0.29977 0.22726 0.29884 C 0.22934 0.29745 0.23386 0.29444 0.23594 0.29375 C 0.23872 0.29259 0.24167 0.2919 0.24462 0.2912 C 0.24653 0.28981 0.24844 0.28889 0.25035 0.28727 C 0.25105 0.28657 0.25139 0.28542 0.25209 0.28472 C 0.25348 0.28356 0.25486 0.28287 0.25608 0.28218 C 0.25677 0.28125 0.25782 0.28079 0.25782 0.2794 C 0.25834 0.27639 0.25782 0.27338 0.25712 0.27037 C 0.25677 0.26921 0.25573 0.26852 0.25504 0.26782 C 0.25382 0.26643 0.25261 0.26505 0.25122 0.26389 C 0.24966 0.2625 0.24757 0.26042 0.24549 0.26018 C 0.23577 0.25833 0.2257 0.25833 0.21598 0.25741 C 0.21441 0.25671 0.2125 0.25648 0.21111 0.25486 C 0.21042 0.25393 0.21025 0.25231 0.21025 0.25093 C 0.21025 0.24653 0.21181 0.24468 0.2132 0.24074 C 0.21337 0.23889 0.21372 0.23727 0.21389 0.23542 C 0.21372 0.22245 0.21372 0.20949 0.2132 0.19676 C 0.21302 0.19444 0.21198 0.19236 0.21198 0.19028 C 0.21198 0.17893 0.21233 0.17917 0.21389 0.17199 C 0.21441 0.15995 0.21459 0.14792 0.21493 0.13588 C 0.21528 0.13241 0.21563 0.12893 0.21598 0.12546 C 0.21806 0.09722 0.21771 0.09676 0.21893 0.07106 C 0.2191 0.04352 0.21927 0.01597 0.2198 -0.01181 C 0.2198 -0.01736 0.22032 -0.02292 0.22066 -0.02847 C 0.22101 -0.03287 0.22049 -0.0375 0.22171 -0.04144 C 0.22205 -0.04282 0.22361 -0.04259 0.22466 -0.04282 C 0.23212 -0.04352 0.23993 -0.04375 0.2474 -0.04398 L 0.30677 -0.04282 C 0.31094 -0.04259 0.31511 -0.0419 0.3191 -0.04144 L 0.33351 -0.04028 L 0.35625 -0.03889 C 0.40868 -0.03982 0.4158 -0.04144 0.45677 -0.03889 C 0.46094 -0.03866 0.46493 -0.03819 0.4691 -0.03773 C 0.4816 -0.03588 0.48247 -0.03449 0.4941 -0.0338 C 0.50191 -0.0331 0.5099 -0.03287 0.51789 -0.03241 L 0.5382 -0.03125 C 0.54618 -0.02847 0.53976 -0.03032 0.55434 -0.02847 C 0.55747 -0.02824 0.56077 -0.02778 0.56389 -0.02732 L 0.5915 -0.02847 C 0.5941 -0.0287 0.59653 -0.02963 0.59914 -0.02986 C 0.6033 -0.03032 0.61181 -0.03125 0.61181 -0.03102 " pathEditMode="relative" rAng="0" ptsTypes="AAAAAAAAAAAAAAAAAAAAAAAAAAAAAAAAAAAAAAAAAAAAAAAAAAAAAAAAAAAAAAAAAAAAAAAAAAAAAAAAAAAAAAAAAAAAAAAAAAAAAAAAAAAAAAAAAAAAAAAAAAAAAAAA">
                                      <p:cBhvr>
                                        <p:cTn id="66" dur="5000" fill="hold"/>
                                        <p:tgtEl>
                                          <p:spTgt spid="31"/>
                                        </p:tgtEl>
                                        <p:attrNameLst>
                                          <p:attrName>ppt_x</p:attrName>
                                          <p:attrName>ppt_y</p:attrName>
                                        </p:attrNameLst>
                                      </p:cBhvr>
                                      <p:rCtr x="30590" y="15741"/>
                                    </p:animMotion>
                                  </p:childTnLst>
                                </p:cTn>
                              </p:par>
                              <p:par>
                                <p:cTn id="67" presetID="1" presetClass="entr" presetSubtype="0" fill="hold" grpId="0" nodeType="withEffect">
                                  <p:stCondLst>
                                    <p:cond delay="4500"/>
                                  </p:stCondLst>
                                  <p:childTnLst>
                                    <p:set>
                                      <p:cBhvr>
                                        <p:cTn id="68" dur="1" fill="hold">
                                          <p:stCondLst>
                                            <p:cond delay="0"/>
                                          </p:stCondLst>
                                        </p:cTn>
                                        <p:tgtEl>
                                          <p:spTgt spid="32"/>
                                        </p:tgtEl>
                                        <p:attrNameLst>
                                          <p:attrName>style.visibility</p:attrName>
                                        </p:attrNameLst>
                                      </p:cBhvr>
                                      <p:to>
                                        <p:strVal val="visible"/>
                                      </p:to>
                                    </p:set>
                                  </p:childTnLst>
                                </p:cTn>
                              </p:par>
                              <p:par>
                                <p:cTn id="69" presetID="0" presetClass="path" presetSubtype="0" repeatCount="indefinite" fill="hold" grpId="1" nodeType="withEffect">
                                  <p:stCondLst>
                                    <p:cond delay="4500"/>
                                  </p:stCondLst>
                                  <p:childTnLst>
                                    <p:animMotion origin="layout" path="M -3.61111E-6 3.7037E-7 L -3.61111E-6 0.00023 C 0.00921 0.00116 0.01493 0.00208 0.02483 0.00255 C 0.04098 0.00324 0.05747 0.00347 0.07361 0.0037 C 0.07743 0.00417 0.08125 0.0044 0.0849 0.00509 C 0.08768 0.00556 0.09028 0.00764 0.09271 0.00764 C 0.11615 0.0088 0.13993 0.00856 0.16337 0.00903 C 0.16893 0.00949 0.17431 0.00972 0.17986 0.01018 C 0.18525 0.01088 0.19375 0.01296 0.19896 0.01412 C 0.20452 0.01366 0.21042 0.01366 0.21615 0.01296 C 0.21702 0.01273 0.21789 0.01134 0.2191 0.01157 C 0.2198 0.01181 0.22014 0.01319 0.22084 0.01412 C 0.22066 0.01643 0.2191 0.03449 0.2191 0.03611 C 0.2191 0.05093 0.21945 0.06551 0.21997 0.08009 C 0.21945 0.09745 0.21945 0.11458 0.2191 0.13194 C 0.21893 0.13796 0.21702 0.15 0.21702 0.15023 C 0.21754 0.18287 0.21702 0.21574 0.21823 0.24838 C 0.21823 0.25093 0.2198 0.25278 0.22084 0.25486 C 0.22188 0.25671 0.22431 0.25926 0.2257 0.26018 C 0.22813 0.26157 0.23073 0.26273 0.23351 0.26389 C 0.2349 0.26597 0.2382 0.26921 0.23438 0.27292 C 0.23056 0.27662 0.2257 0.27639 0.22188 0.2794 C 0.2158 0.28426 0.21841 0.28148 0.21407 0.28727 C 0.21841 0.29282 0.22414 0.30255 0.23056 0.30417 C 0.23455 0.30509 0.23872 0.30324 0.24306 0.30278 C 0.24549 0.30255 0.24809 0.30185 0.25052 0.30139 L 0.25921 0.30023 C 0.2599 0.29838 0.26059 0.29676 0.26111 0.29514 C 0.26268 0.28981 0.26285 0.28727 0.26407 0.28218 C 0.26337 0.28032 0.26268 0.27847 0.26198 0.27685 C 0.26146 0.27593 0.26077 0.27384 0.26007 0.27431 C 0.25868 0.27523 0.25868 0.27778 0.25799 0.2794 C 0.25851 0.2838 0.25799 0.28843 0.25921 0.29236 C 0.25938 0.29375 0.26129 0.29306 0.26198 0.29375 C 0.27327 0.30347 0.26563 0.3 0.27361 0.30278 C 0.27379 0.30486 0.27379 0.30718 0.27448 0.30926 C 0.27639 0.31597 0.28004 0.3125 0.26945 0.31435 C 0.26129 0.31181 0.25261 0.31111 0.2448 0.30671 C 0.24323 0.30579 0.24445 0.30231 0.24393 0.30023 C 0.24341 0.29838 0.24254 0.29676 0.24184 0.29514 C 0.24167 0.29375 0.24184 0.29167 0.24098 0.2912 C 0.23664 0.28889 0.22743 0.28727 0.22743 0.2875 C 0.21841 0.29259 0.21997 0.28866 0.21997 0.30532 C 0.21997 0.30764 0.2198 0.31018 0.22084 0.31181 C 0.22223 0.31389 0.22657 0.31435 0.22657 0.31458 C 0.22848 0.31412 0.23056 0.31412 0.2323 0.31319 C 0.23316 0.31273 0.23351 0.31134 0.23438 0.31065 C 0.23525 0.30949 0.23594 0.30833 0.23716 0.30787 C 0.23941 0.30718 0.24167 0.30718 0.24393 0.30671 C 0.2448 0.30579 0.24549 0.30417 0.24671 0.30417 C 0.24879 0.3037 0.2507 0.3044 0.25243 0.30532 C 0.25469 0.30671 0.25938 0.31319 0.26111 0.31574 C 0.26129 0.31736 0.26233 0.31921 0.26198 0.32083 C 0.2599 0.33264 0.24584 0.325 0.24184 0.32477 C 0.23733 0.32361 0.22743 0.32083 0.22483 0.32083 C 0.22014 0.32106 0.21563 0.32361 0.21129 0.32477 C 0.21111 0.32662 0.21042 0.32824 0.21042 0.32986 C 0.21042 0.33611 0.21268 0.33681 0.21615 0.34028 C 0.21702 0.3412 0.21789 0.34259 0.2191 0.34282 C 0.22153 0.34375 0.22414 0.34375 0.22657 0.34421 L 0.23611 0.34028 C 0.23716 0.33981 0.23802 0.33935 0.23907 0.33912 C 0.24236 0.33796 0.24636 0.33727 0.24966 0.33634 C 0.25122 0.33611 0.25278 0.33565 0.25434 0.33518 C 0.25677 0.33611 0.26042 0.33773 0.26198 0.33912 C 0.26337 0.34005 0.26493 0.34143 0.2658 0.34282 C 0.26702 0.34444 0.26771 0.3463 0.26875 0.34815 C 0.2691 0.35023 0.27014 0.35255 0.26945 0.35463 C 0.26945 0.35579 0.26771 0.35556 0.26702 0.35579 C 0.26424 0.35671 0.25921 0.35856 0.25921 0.3588 L 0.24584 0.35718 C 0.22275 0.35463 0.23021 0.35903 0.21997 0.35208 C 0.21927 0.35023 0.21823 0.34861 0.21823 0.34676 C 0.21771 0.34028 0.21563 0.33218 0.2191 0.32731 C 0.21945 0.32662 0.23577 0.32963 0.23802 0.32986 C 0.24323 0.33356 0.24757 0.33727 0.2533 0.33773 C 0.25573 0.33796 0.25851 0.33681 0.26111 0.33634 C 0.26059 0.32685 0.26059 0.31736 0.26007 0.30787 C 0.26007 0.30532 0.26111 0.30046 0.25921 0.30023 C 0.25434 0.29931 0.25035 0.3037 0.24584 0.30532 C 0.24323 0.31389 0.24375 0.31042 0.24306 0.32083 C 0.2408 0.34606 0.24671 0.34236 0.23716 0.3456 C 0.22848 0.34375 0.2191 0.34722 0.21528 0.33518 C 0.21407 0.33148 0.21389 0.32731 0.21337 0.32361 C 0.21407 0.31829 0.21476 0.31296 0.21615 0.30787 C 0.2165 0.30625 0.21771 0.30486 0.2191 0.30417 C 0.22066 0.30278 0.22483 0.30139 0.22483 0.30162 C 0.2257 0.30069 0.22657 0.29977 0.22743 0.29884 C 0.22952 0.29745 0.23421 0.29444 0.23611 0.29375 C 0.23889 0.29259 0.24184 0.2919 0.2448 0.2912 C 0.24671 0.28981 0.24879 0.28889 0.25052 0.28727 C 0.25122 0.28657 0.25174 0.28542 0.25243 0.28472 C 0.25382 0.28356 0.25504 0.28287 0.25625 0.28218 C 0.25695 0.28125 0.25799 0.28079 0.25799 0.2794 C 0.25851 0.27639 0.25799 0.27338 0.25747 0.27037 C 0.25695 0.26921 0.25608 0.26852 0.25539 0.26782 C 0.254 0.26643 0.25278 0.26505 0.25139 0.26389 C 0.24983 0.2625 0.24775 0.26042 0.24584 0.26018 C 0.23594 0.25833 0.22587 0.25833 0.21615 0.25741 C 0.21459 0.25671 0.21268 0.25648 0.21129 0.25486 C 0.21059 0.25393 0.21042 0.25231 0.21042 0.25093 C 0.21042 0.24653 0.21198 0.24468 0.21337 0.24074 C 0.21355 0.23889 0.21389 0.23727 0.21407 0.23542 C 0.21389 0.22245 0.21389 0.20949 0.21337 0.19676 C 0.2132 0.19444 0.21216 0.19236 0.21216 0.19028 C 0.21216 0.17893 0.2125 0.17917 0.21407 0.17199 C 0.21459 0.15995 0.21476 0.14792 0.21528 0.13588 C 0.21546 0.13241 0.2158 0.12893 0.21615 0.12546 C 0.21823 0.09722 0.21789 0.09676 0.2191 0.07106 C 0.21927 0.04352 0.21945 0.01597 0.21997 -0.01181 C 0.21997 -0.01736 0.22049 -0.02292 0.22084 -0.02847 C 0.22118 -0.03287 0.22066 -0.0375 0.22188 -0.04144 C 0.22223 -0.04282 0.22379 -0.04259 0.22483 -0.04282 C 0.2323 -0.04352 0.24011 -0.04375 0.24757 -0.04398 L 0.30712 -0.04282 C 0.31129 -0.04259 0.31528 -0.0419 0.31945 -0.04144 L 0.33386 -0.04028 L 0.3566 -0.03889 C 0.40903 -0.03982 0.41615 -0.04144 0.45712 -0.03889 C 0.46129 -0.03866 0.46546 -0.03819 0.46945 -0.03773 C 0.48195 -0.03588 0.48299 -0.03449 0.49462 -0.0338 C 0.50226 -0.0331 0.51025 -0.03287 0.51823 -0.03241 L 0.53855 -0.03125 C 0.54653 -0.02847 0.54011 -0.03032 0.55469 -0.02847 C 0.55799 -0.02824 0.56111 -0.02778 0.56441 -0.02732 L 0.59202 -0.02847 C 0.59462 -0.0287 0.59688 -0.02963 0.59966 -0.02986 C 0.60382 -0.03032 0.61233 -0.03125 0.61233 -0.03102 " pathEditMode="relative" rAng="0" ptsTypes="AAAAAAAAAAAAAAAAAAAAAAAAAAAAAAAAAAAAAAAAAAAAAAAAAAAAAAAAAAAAAAAAAAAAAAAAAAAAAAAAAAAAAAAAAAAAAAAAAAAAAAAAAAAAAAAAAAAAAAAAAAAAAAAA">
                                      <p:cBhvr>
                                        <p:cTn id="70" dur="5000" fill="hold"/>
                                        <p:tgtEl>
                                          <p:spTgt spid="32"/>
                                        </p:tgtEl>
                                        <p:attrNameLst>
                                          <p:attrName>ppt_x</p:attrName>
                                          <p:attrName>ppt_y</p:attrName>
                                        </p:attrNameLst>
                                      </p:cBhvr>
                                      <p:rCtr x="30608" y="15741"/>
                                    </p:animMotion>
                                  </p:childTnLst>
                                </p:cTn>
                              </p:par>
                              <p:par>
                                <p:cTn id="71" presetID="1" presetClass="entr" presetSubtype="0" fill="hold" grpId="0" nodeType="withEffect">
                                  <p:stCondLst>
                                    <p:cond delay="5500"/>
                                  </p:stCondLst>
                                  <p:childTnLst>
                                    <p:set>
                                      <p:cBhvr>
                                        <p:cTn id="72" dur="1" fill="hold">
                                          <p:stCondLst>
                                            <p:cond delay="0"/>
                                          </p:stCondLst>
                                        </p:cTn>
                                        <p:tgtEl>
                                          <p:spTgt spid="33"/>
                                        </p:tgtEl>
                                        <p:attrNameLst>
                                          <p:attrName>style.visibility</p:attrName>
                                        </p:attrNameLst>
                                      </p:cBhvr>
                                      <p:to>
                                        <p:strVal val="visible"/>
                                      </p:to>
                                    </p:set>
                                  </p:childTnLst>
                                </p:cTn>
                              </p:par>
                              <p:par>
                                <p:cTn id="73" presetID="0" presetClass="path" presetSubtype="0" repeatCount="indefinite" fill="hold" grpId="1" nodeType="withEffect">
                                  <p:stCondLst>
                                    <p:cond delay="5500"/>
                                  </p:stCondLst>
                                  <p:childTnLst>
                                    <p:animMotion origin="layout" path="M -3.61111E-6 3.7037E-7 L -3.61111E-6 0.00023 C 0.00921 0.00116 0.01493 0.00208 0.02483 0.00255 C 0.04098 0.00324 0.05747 0.00347 0.07361 0.0037 C 0.07761 0.00417 0.08143 0.0044 0.08507 0.00509 C 0.08785 0.00556 0.09028 0.00764 0.09289 0.00764 C 0.11632 0.0088 0.14011 0.00856 0.16355 0.00903 C 0.1691 0.00949 0.17448 0.00972 0.18004 0.01018 C 0.18542 0.01088 0.19393 0.01296 0.19914 0.01412 C 0.20469 0.01366 0.21059 0.01366 0.21632 0.01296 C 0.21719 0.01273 0.21806 0.01134 0.21927 0.01157 C 0.21997 0.01181 0.22049 0.01319 0.22101 0.01412 C 0.22084 0.01643 0.21927 0.03449 0.21927 0.03611 C 0.21927 0.05093 0.2198 0.06551 0.22014 0.08009 C 0.2198 0.09745 0.2198 0.11458 0.21927 0.13194 C 0.2191 0.13796 0.21719 0.15 0.21719 0.15023 C 0.21771 0.18287 0.21719 0.21574 0.21841 0.24838 C 0.21841 0.25093 0.21997 0.25278 0.22101 0.25486 C 0.22205 0.25671 0.22448 0.25926 0.22587 0.26018 C 0.22848 0.26157 0.23091 0.26273 0.23368 0.26389 C 0.23507 0.26597 0.23837 0.26921 0.23455 0.27292 C 0.23073 0.27662 0.22587 0.27639 0.22205 0.2794 C 0.21615 0.28426 0.21858 0.28148 0.21424 0.28727 C 0.21858 0.29282 0.22431 0.30255 0.23073 0.30417 C 0.23473 0.30509 0.23889 0.30324 0.24323 0.30278 C 0.24566 0.30255 0.24827 0.30185 0.2507 0.30139 L 0.25938 0.30023 C 0.26007 0.29838 0.26077 0.29676 0.26129 0.29514 C 0.26285 0.28981 0.26302 0.28727 0.26424 0.28218 C 0.26355 0.28032 0.26285 0.27847 0.26216 0.27685 C 0.26164 0.27593 0.26111 0.27384 0.26042 0.27431 C 0.25903 0.27523 0.25903 0.27778 0.25834 0.2794 C 0.25868 0.2838 0.25834 0.28843 0.25938 0.29236 C 0.25973 0.29375 0.26146 0.29306 0.26216 0.29375 C 0.27361 0.30347 0.2658 0.3 0.27379 0.30278 C 0.27396 0.30486 0.27396 0.30718 0.27466 0.30926 C 0.27657 0.31597 0.28021 0.3125 0.26962 0.31435 C 0.26146 0.31181 0.25278 0.31111 0.24514 0.30671 C 0.24341 0.30579 0.24462 0.30231 0.2441 0.30023 C 0.24375 0.29838 0.24271 0.29676 0.24202 0.29514 C 0.24184 0.29375 0.24202 0.29167 0.24115 0.2912 C 0.23681 0.28889 0.22778 0.28727 0.22778 0.2875 C 0.21858 0.29259 0.22014 0.28866 0.22014 0.30532 C 0.22014 0.30764 0.21997 0.31018 0.22101 0.31181 C 0.2224 0.31389 0.22674 0.31435 0.22674 0.31458 C 0.22865 0.31412 0.23073 0.31412 0.23247 0.31319 C 0.23334 0.31273 0.23368 0.31134 0.23455 0.31065 C 0.23542 0.30949 0.23611 0.30833 0.23733 0.30787 C 0.23959 0.30718 0.24184 0.30718 0.2441 0.30671 C 0.24514 0.30579 0.24566 0.30417 0.24688 0.30417 C 0.24896 0.3037 0.25105 0.3044 0.25261 0.30532 C 0.25486 0.30671 0.25973 0.31319 0.26129 0.31574 C 0.26146 0.31736 0.26268 0.31921 0.26216 0.32083 C 0.26007 0.33264 0.24601 0.325 0.24202 0.32477 C 0.2375 0.32361 0.22778 0.32083 0.225 0.32083 C 0.22049 0.32106 0.2158 0.32361 0.21146 0.32477 C 0.21129 0.32662 0.21059 0.32824 0.21059 0.32986 C 0.21059 0.33611 0.21285 0.33681 0.21632 0.34028 C 0.21719 0.3412 0.21806 0.34259 0.21927 0.34282 C 0.22171 0.34375 0.22431 0.34375 0.22674 0.34421 L 0.23646 0.34028 C 0.23733 0.33981 0.2382 0.33935 0.23941 0.33912 C 0.24254 0.33796 0.24671 0.33727 0.24983 0.33634 C 0.25139 0.33611 0.25313 0.33565 0.25469 0.33518 C 0.25695 0.33611 0.26059 0.33773 0.26216 0.33912 C 0.26355 0.34005 0.26511 0.34143 0.26598 0.34282 C 0.26719 0.34444 0.26789 0.3463 0.2691 0.34815 C 0.26927 0.35023 0.27032 0.35255 0.26962 0.35463 C 0.26962 0.35579 0.26789 0.35556 0.26719 0.35579 C 0.26441 0.35671 0.25938 0.35856 0.25938 0.3588 L 0.24601 0.35718 C 0.22292 0.35463 0.23039 0.35903 0.22014 0.35208 C 0.21945 0.35023 0.21841 0.34861 0.21841 0.34676 C 0.21789 0.34028 0.2158 0.33218 0.21927 0.32731 C 0.2198 0.32662 0.23594 0.32963 0.2382 0.32986 C 0.24341 0.33356 0.24775 0.33727 0.25348 0.33773 C 0.25608 0.33796 0.25868 0.33681 0.26129 0.33634 C 0.26077 0.32685 0.26077 0.31736 0.26042 0.30787 C 0.26042 0.30532 0.26129 0.30046 0.25938 0.30023 C 0.25469 0.29931 0.25052 0.3037 0.24601 0.30532 C 0.24341 0.31389 0.24393 0.31042 0.24323 0.32083 C 0.24098 0.34606 0.24688 0.34236 0.23733 0.3456 C 0.22865 0.34375 0.21927 0.34722 0.21546 0.33518 C 0.21424 0.33148 0.21407 0.32731 0.21355 0.32361 C 0.21424 0.31829 0.21493 0.31296 0.21632 0.30787 C 0.21667 0.30625 0.21789 0.30486 0.21927 0.30417 C 0.22084 0.30278 0.225 0.30139 0.225 0.30162 C 0.22587 0.30069 0.22674 0.29977 0.22778 0.29884 C 0.22969 0.29745 0.23438 0.29444 0.23646 0.29375 C 0.23907 0.29259 0.24202 0.2919 0.24514 0.2912 C 0.24688 0.28981 0.24896 0.28889 0.2507 0.28727 C 0.25139 0.28657 0.25191 0.28542 0.25261 0.28472 C 0.254 0.28356 0.25539 0.28287 0.25643 0.28218 C 0.25712 0.28125 0.25834 0.28079 0.25834 0.2794 C 0.25868 0.27639 0.25834 0.27338 0.25764 0.27037 C 0.25712 0.26921 0.25625 0.26852 0.25556 0.26782 C 0.25417 0.26643 0.25313 0.26505 0.25174 0.26389 C 0.25 0.2625 0.24809 0.26042 0.24601 0.26018 C 0.23611 0.25833 0.22605 0.25833 0.21632 0.25741 C 0.21476 0.25671 0.21285 0.25648 0.21146 0.25486 C 0.21077 0.25393 0.21059 0.25231 0.21059 0.25093 C 0.21059 0.24653 0.21216 0.24468 0.21355 0.24074 C 0.21372 0.23889 0.21407 0.23727 0.21424 0.23542 C 0.21407 0.22245 0.21407 0.20949 0.21355 0.19676 C 0.21337 0.19444 0.21233 0.19236 0.21233 0.19028 C 0.21233 0.17893 0.21268 0.17917 0.21424 0.17199 C 0.21476 0.15995 0.21493 0.14792 0.21546 0.13588 C 0.21563 0.13241 0.21615 0.12893 0.21632 0.12546 C 0.21841 0.09722 0.21806 0.09676 0.21927 0.07106 C 0.21945 0.04352 0.2198 0.01597 0.22014 -0.01181 C 0.22014 -0.01736 0.22066 -0.02292 0.22101 -0.02847 C 0.22136 -0.03287 0.22084 -0.0375 0.22205 -0.04144 C 0.2224 -0.04282 0.22414 -0.04259 0.225 -0.04282 C 0.23247 -0.04352 0.24028 -0.04375 0.24775 -0.04398 L 0.3073 -0.04282 C 0.31146 -0.04259 0.31563 -0.0419 0.31962 -0.04144 L 0.33403 -0.04028 L 0.35695 -0.03889 C 0.40938 -0.03982 0.4165 -0.04144 0.45747 -0.03889 C 0.46164 -0.03866 0.4658 -0.03819 0.4698 -0.03773 C 0.48247 -0.03588 0.48334 -0.03449 0.49497 -0.0338 C 0.50278 -0.0331 0.51077 -0.03287 0.51875 -0.03241 L 0.53907 -0.03125 C 0.54705 -0.02847 0.54063 -0.03032 0.55521 -0.02847 C 0.55851 -0.02824 0.56164 -0.02778 0.56476 -0.02732 L 0.59236 -0.02847 C 0.59514 -0.0287 0.5974 -0.02963 0.60018 -0.02986 C 0.60434 -0.03032 0.61285 -0.03125 0.61285 -0.03102 " pathEditMode="relative" rAng="0" ptsTypes="AAAAAAAAAAAAAAAAAAAAAAAAAAAAAAAAAAAAAAAAAAAAAAAAAAAAAAAAAAAAAAAAAAAAAAAAAAAAAAAAAAAAAAAAAAAAAAAAAAAAAAAAAAAAAAAAAAAAAAAAAAAAAAAA">
                                      <p:cBhvr>
                                        <p:cTn id="74" dur="5000" fill="hold"/>
                                        <p:tgtEl>
                                          <p:spTgt spid="33"/>
                                        </p:tgtEl>
                                        <p:attrNameLst>
                                          <p:attrName>ppt_x</p:attrName>
                                          <p:attrName>ppt_y</p:attrName>
                                        </p:attrNameLst>
                                      </p:cBhvr>
                                      <p:rCtr x="30642" y="15741"/>
                                    </p:animMotion>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0" presetClass="path" presetSubtype="0" repeatCount="indefinite" accel="50000" decel="50000" fill="hold" grpId="1" nodeType="withEffect">
                                  <p:stCondLst>
                                    <p:cond delay="0"/>
                                  </p:stCondLst>
                                  <p:childTnLst>
                                    <p:animMotion origin="layout" path="M 1.66667E-6 2.96296E-6 L 1.66667E-6 0.00023 C 0.00069 -0.00486 0.00139 -0.00973 0.00243 -0.01435 C 0.00278 -0.01574 0.0033 -0.0169 0.0033 -0.01829 C 0.0033 -0.01968 0.00278 -0.02084 0.00243 -0.02223 C 0.00208 -0.02431 0.00208 -0.02639 0.00156 -0.02848 C 0.00139 -0.03033 0.00104 -0.03195 0.00069 -0.0338 C 0.00121 -0.04931 0.00243 -0.09074 0.00243 -0.10371 C 0.00243 -0.11227 0.00208 -0.12084 0.00156 -0.1294 C 0.00208 -0.13681 0.00208 -0.14422 0.00243 -0.15139 C 0.00278 -0.15417 0.0033 -0.15672 0.0033 -0.15926 C 0.0033 -0.16088 0.00208 -0.16898 0.00156 -0.17084 C 0.00208 -0.17662 0.00017 -0.18334 0.00243 -0.18773 C 0.00399 -0.19051 0.00746 -0.18704 0.00972 -0.18635 C 0.01302 -0.18565 0.0158 -0.18403 0.01892 -0.1838 L 0.05295 -0.18125 C 0.05764 -0.18172 0.06267 -0.18195 0.06753 -0.18264 C 0.06996 -0.18287 0.07222 -0.1838 0.07482 -0.1838 C 0.08038 -0.1838 0.08594 -0.18287 0.09132 -0.18264 C 0.09149 -0.17963 0.09167 -0.17639 0.09219 -0.17338 C 0.09253 -0.1713 0.09253 -0.1676 0.0941 -0.16713 C 0.10399 -0.16412 0.11389 -0.16505 0.1243 -0.16435 C 0.14253 -0.1632 0.16927 -0.1625 0.18646 -0.16181 C 0.1908 -0.16227 0.19531 -0.16227 0.1993 -0.1632 C 0.20104 -0.16343 0.20243 -0.16505 0.20399 -0.16574 C 0.2059 -0.16667 0.20816 -0.16736 0.21042 -0.16829 C 0.21059 -0.17338 0.21128 -0.17871 0.21128 -0.1838 C 0.21198 -0.2132 0.20955 -0.24283 0.21232 -0.27176 C 0.2125 -0.27523 0.21684 -0.27084 0.21962 -0.2706 C 0.2316 -0.26875 0.225 -0.27037 0.23333 -0.26806 C 0.2342 -0.26829 0.23524 -0.26829 0.23594 -0.26922 C 0.24201 -0.27593 0.23368 -0.27107 0.24062 -0.27431 C 0.24097 -0.2757 0.24167 -0.27685 0.24167 -0.27824 C 0.24167 -0.29236 0.24167 -0.29074 0.23958 -0.29908 C 0.23993 -0.30371 0.23767 -0.31111 0.24062 -0.3132 C 0.24687 -0.3176 0.25451 -0.31366 0.26094 -0.31065 C 0.27118 -0.31111 0.2816 -0.31204 0.29167 -0.31204 C 0.36788 -0.31204 0.33003 -0.3081 0.36319 -0.31204 C 0.36788 -0.31806 0.36528 -0.31644 0.36962 -0.31829 C 0.37222 -0.3176 0.375 -0.3176 0.37708 -0.31574 C 0.38368 -0.31019 0.37153 -0.3081 0.38437 -0.30556 C 0.39566 -0.30324 0.38854 -0.3044 0.40642 -0.30278 C 0.41059 -0.30324 0.41493 -0.30348 0.4191 -0.30417 C 0.41996 -0.3044 0.42083 -0.30533 0.42205 -0.30556 C 0.42361 -0.30579 0.42535 -0.30556 0.4276 -0.30556 " pathEditMode="relative" rAng="0" ptsTypes="AAAAAAAAAAAAAAAAAAAAAAAAAAAAAAAAAAAAAAAAAAAAA">
                                      <p:cBhvr>
                                        <p:cTn id="78" dur="4000" fill="hold"/>
                                        <p:tgtEl>
                                          <p:spTgt spid="35"/>
                                        </p:tgtEl>
                                        <p:attrNameLst>
                                          <p:attrName>ppt_x</p:attrName>
                                          <p:attrName>ppt_y</p:attrName>
                                        </p:attrNameLst>
                                      </p:cBhvr>
                                      <p:rCtr x="21372" y="-15903"/>
                                    </p:animMotion>
                                  </p:childTnLst>
                                </p:cTn>
                              </p:par>
                              <p:par>
                                <p:cTn id="79" presetID="1" presetClass="entr" presetSubtype="0" fill="hold" grpId="0" nodeType="withEffect">
                                  <p:stCondLst>
                                    <p:cond delay="250"/>
                                  </p:stCondLst>
                                  <p:childTnLst>
                                    <p:set>
                                      <p:cBhvr>
                                        <p:cTn id="80" dur="1" fill="hold">
                                          <p:stCondLst>
                                            <p:cond delay="0"/>
                                          </p:stCondLst>
                                        </p:cTn>
                                        <p:tgtEl>
                                          <p:spTgt spid="36"/>
                                        </p:tgtEl>
                                        <p:attrNameLst>
                                          <p:attrName>style.visibility</p:attrName>
                                        </p:attrNameLst>
                                      </p:cBhvr>
                                      <p:to>
                                        <p:strVal val="visible"/>
                                      </p:to>
                                    </p:set>
                                  </p:childTnLst>
                                </p:cTn>
                              </p:par>
                              <p:par>
                                <p:cTn id="81" presetID="0" presetClass="path" presetSubtype="0" repeatCount="indefinite" accel="50000" decel="50000" fill="hold" grpId="1" nodeType="withEffect">
                                  <p:stCondLst>
                                    <p:cond delay="250"/>
                                  </p:stCondLst>
                                  <p:childTnLst>
                                    <p:animMotion origin="layout" path="M 1.66667E-6 2.96296E-6 L 1.66667E-6 0.00023 C 0.00069 -0.00486 0.00121 -0.00973 0.00243 -0.01435 C 0.0026 -0.01574 0.0033 -0.0169 0.0033 -0.01829 C 0.0033 -0.01968 0.0026 -0.02084 0.00243 -0.02223 C 0.00191 -0.02431 0.00191 -0.02639 0.00156 -0.02848 C 0.00121 -0.03033 0.00087 -0.03195 0.00069 -0.0338 C 0.00104 -0.04931 0.00243 -0.09074 0.00243 -0.10371 C 0.00243 -0.11227 0.00191 -0.12084 0.00156 -0.1294 C 0.00191 -0.13681 0.00191 -0.14422 0.00243 -0.15139 C 0.0026 -0.15417 0.0033 -0.15672 0.0033 -0.15926 C 0.0033 -0.16088 0.00191 -0.16898 0.00156 -0.17084 C 0.00191 -0.17662 1.66667E-6 -0.18334 0.00243 -0.18773 C 0.00399 -0.19051 0.00746 -0.18704 0.01007 -0.18635 C 0.01302 -0.18565 0.0158 -0.18403 0.01927 -0.1838 L 0.0533 -0.18125 C 0.05816 -0.18172 0.06302 -0.18195 0.06805 -0.18264 C 0.07048 -0.18287 0.07292 -0.1838 0.07535 -0.1838 C 0.08107 -0.1838 0.08663 -0.18287 0.09201 -0.18264 C 0.09219 -0.17963 0.09236 -0.17639 0.09288 -0.17338 C 0.0934 -0.1713 0.0934 -0.1676 0.09462 -0.16713 C 0.10469 -0.16412 0.1151 -0.16505 0.12535 -0.16435 C 0.14375 -0.1632 0.17066 -0.1625 0.18802 -0.16181 C 0.19236 -0.16227 0.19687 -0.16227 0.20087 -0.1632 C 0.2026 -0.16343 0.20417 -0.16505 0.20573 -0.16574 C 0.20781 -0.16667 0.20972 -0.16736 0.21198 -0.16829 C 0.21232 -0.17338 0.21285 -0.17871 0.21285 -0.1838 C 0.21354 -0.2132 0.21111 -0.24283 0.21406 -0.27176 C 0.21423 -0.27523 0.21875 -0.27084 0.22135 -0.2706 C 0.23351 -0.26875 0.22673 -0.27037 0.23507 -0.26806 C 0.23594 -0.26829 0.23715 -0.26829 0.23785 -0.26922 C 0.2441 -0.27593 0.23559 -0.27107 0.24253 -0.27431 C 0.24288 -0.2757 0.24357 -0.27685 0.24357 -0.27824 C 0.24357 -0.29236 0.24357 -0.29074 0.24149 -0.29908 C 0.24184 -0.30371 0.23958 -0.31111 0.24253 -0.3132 C 0.24878 -0.3176 0.2566 -0.31366 0.26285 -0.31065 C 0.27326 -0.31111 0.28385 -0.31204 0.29427 -0.31204 C 0.37083 -0.31204 0.33264 -0.3081 0.36614 -0.31204 C 0.37083 -0.31806 0.36805 -0.31644 0.37257 -0.31829 C 0.37517 -0.3176 0.37812 -0.3176 0.38003 -0.31574 C 0.38698 -0.31019 0.37465 -0.3081 0.3875 -0.30556 C 0.39896 -0.30324 0.39184 -0.3044 0.40972 -0.30278 C 0.41406 -0.30324 0.41823 -0.30348 0.42257 -0.30417 C 0.42344 -0.3044 0.4243 -0.30533 0.42535 -0.30556 C 0.42726 -0.30579 0.42899 -0.30556 0.43107 -0.30556 " pathEditMode="relative" rAng="0" ptsTypes="AAAAAAAAAAAAAAAAAAAAAAAAAAAAAAAAAAAAAAAAAAAAA">
                                      <p:cBhvr>
                                        <p:cTn id="82" dur="4000" fill="hold"/>
                                        <p:tgtEl>
                                          <p:spTgt spid="36"/>
                                        </p:tgtEl>
                                        <p:attrNameLst>
                                          <p:attrName>ppt_x</p:attrName>
                                          <p:attrName>ppt_y</p:attrName>
                                        </p:attrNameLst>
                                      </p:cBhvr>
                                      <p:rCtr x="21545" y="-15903"/>
                                    </p:animMotion>
                                  </p:childTnLst>
                                </p:cTn>
                              </p:par>
                              <p:par>
                                <p:cTn id="83" presetID="1" presetClass="entr" presetSubtype="0" fill="hold" grpId="0" nodeType="withEffect">
                                  <p:stCondLst>
                                    <p:cond delay="500"/>
                                  </p:stCondLst>
                                  <p:childTnLst>
                                    <p:set>
                                      <p:cBhvr>
                                        <p:cTn id="84" dur="1" fill="hold">
                                          <p:stCondLst>
                                            <p:cond delay="0"/>
                                          </p:stCondLst>
                                        </p:cTn>
                                        <p:tgtEl>
                                          <p:spTgt spid="37"/>
                                        </p:tgtEl>
                                        <p:attrNameLst>
                                          <p:attrName>style.visibility</p:attrName>
                                        </p:attrNameLst>
                                      </p:cBhvr>
                                      <p:to>
                                        <p:strVal val="visible"/>
                                      </p:to>
                                    </p:set>
                                  </p:childTnLst>
                                </p:cTn>
                              </p:par>
                              <p:par>
                                <p:cTn id="85" presetID="0" presetClass="path" presetSubtype="0" repeatCount="indefinite" accel="50000" decel="50000" fill="hold" grpId="1" nodeType="withEffect">
                                  <p:stCondLst>
                                    <p:cond delay="500"/>
                                  </p:stCondLst>
                                  <p:childTnLst>
                                    <p:animMotion origin="layout" path="M 1.66667E-6 2.96296E-6 L 1.66667E-6 0.00023 C 0.00069 -0.00486 0.00121 -0.00973 0.00243 -0.01435 C 0.0026 -0.01574 0.0033 -0.0169 0.0033 -0.01829 C 0.0033 -0.01968 0.0026 -0.02084 0.00243 -0.02223 C 0.00191 -0.02431 0.00191 -0.02639 0.00156 -0.02848 C 0.00121 -0.03033 0.00087 -0.03195 0.00069 -0.0338 C 0.00104 -0.04931 0.00243 -0.09074 0.00243 -0.10371 C 0.00243 -0.11227 0.00191 -0.12084 0.00156 -0.1294 C 0.00191 -0.13681 0.00191 -0.14422 0.00243 -0.15139 C 0.0026 -0.15417 0.0033 -0.15672 0.0033 -0.15926 C 0.0033 -0.16088 0.00191 -0.16898 0.00156 -0.17084 C 0.00191 -0.17662 1.66667E-6 -0.18334 0.00243 -0.18773 C 0.00399 -0.19051 0.00746 -0.18704 0.01007 -0.18635 C 0.01302 -0.18565 0.0158 -0.18403 0.0191 -0.1838 L 0.05312 -0.18125 C 0.05816 -0.18172 0.06302 -0.18195 0.06788 -0.18264 C 0.07031 -0.18287 0.07292 -0.1838 0.07535 -0.1838 C 0.0809 -0.1838 0.08646 -0.18287 0.09184 -0.18264 C 0.09219 -0.17963 0.09236 -0.17639 0.09271 -0.17338 C 0.09323 -0.1713 0.09323 -0.1676 0.09462 -0.16713 C 0.10469 -0.16412 0.11493 -0.16505 0.12517 -0.16435 C 0.14357 -0.1632 0.17031 -0.1625 0.18785 -0.16181 C 0.19201 -0.16227 0.19653 -0.16227 0.20052 -0.1632 C 0.20243 -0.16343 0.20399 -0.16505 0.20555 -0.16574 C 0.20746 -0.16667 0.20955 -0.16736 0.2118 -0.16829 C 0.21198 -0.17338 0.21267 -0.17871 0.21267 -0.1838 C 0.21337 -0.2132 0.21094 -0.24283 0.21371 -0.27176 C 0.21406 -0.27523 0.2184 -0.27084 0.22118 -0.2706 C 0.23316 -0.26875 0.22656 -0.27037 0.23489 -0.26806 C 0.23576 -0.26829 0.2368 -0.26829 0.2375 -0.26922 C 0.24375 -0.27593 0.23524 -0.27107 0.24219 -0.27431 C 0.24253 -0.2757 0.24323 -0.27685 0.24323 -0.27824 C 0.24323 -0.29236 0.24323 -0.29074 0.24132 -0.29908 C 0.24149 -0.30371 0.23923 -0.31111 0.24219 -0.3132 C 0.24844 -0.3176 0.25625 -0.31366 0.2625 -0.31065 C 0.27309 -0.31111 0.28351 -0.31204 0.29375 -0.31204 C 0.37031 -0.31204 0.33229 -0.3081 0.36562 -0.31204 C 0.37031 -0.31806 0.36771 -0.31644 0.37205 -0.31829 C 0.37482 -0.3176 0.3776 -0.3176 0.37951 -0.31574 C 0.38646 -0.31019 0.37413 -0.3081 0.38715 -0.30556 C 0.39844 -0.30324 0.39132 -0.3044 0.4092 -0.30278 C 0.41354 -0.30324 0.41771 -0.30348 0.42205 -0.30417 C 0.42292 -0.3044 0.42378 -0.30533 0.42482 -0.30556 C 0.42673 -0.30579 0.42847 -0.30556 0.43055 -0.30556 " pathEditMode="relative" rAng="0" ptsTypes="AAAAAAAAAAAAAAAAAAAAAAAAAAAAAAAAAAAAAAAAAAAAA">
                                      <p:cBhvr>
                                        <p:cTn id="86" dur="4000" fill="hold"/>
                                        <p:tgtEl>
                                          <p:spTgt spid="37"/>
                                        </p:tgtEl>
                                        <p:attrNameLst>
                                          <p:attrName>ppt_x</p:attrName>
                                          <p:attrName>ppt_y</p:attrName>
                                        </p:attrNameLst>
                                      </p:cBhvr>
                                      <p:rCtr x="21528" y="-15903"/>
                                    </p:animMotion>
                                  </p:childTnLst>
                                </p:cTn>
                              </p:par>
                              <p:par>
                                <p:cTn id="87" presetID="1" presetClass="entr" presetSubtype="0" fill="hold" grpId="0" nodeType="withEffect">
                                  <p:stCondLst>
                                    <p:cond delay="1500"/>
                                  </p:stCondLst>
                                  <p:childTnLst>
                                    <p:set>
                                      <p:cBhvr>
                                        <p:cTn id="88" dur="1" fill="hold">
                                          <p:stCondLst>
                                            <p:cond delay="0"/>
                                          </p:stCondLst>
                                        </p:cTn>
                                        <p:tgtEl>
                                          <p:spTgt spid="38"/>
                                        </p:tgtEl>
                                        <p:attrNameLst>
                                          <p:attrName>style.visibility</p:attrName>
                                        </p:attrNameLst>
                                      </p:cBhvr>
                                      <p:to>
                                        <p:strVal val="visible"/>
                                      </p:to>
                                    </p:set>
                                  </p:childTnLst>
                                </p:cTn>
                              </p:par>
                              <p:par>
                                <p:cTn id="89" presetID="0" presetClass="path" presetSubtype="0" repeatCount="indefinite" accel="50000" decel="50000" fill="hold" grpId="1" nodeType="withEffect">
                                  <p:stCondLst>
                                    <p:cond delay="750"/>
                                  </p:stCondLst>
                                  <p:childTnLst>
                                    <p:animMotion origin="layout" path="M 1.66667E-6 -3.33333E-6 L 1.66667E-6 0.00023 C 0.00087 -0.00486 0.00139 -0.00972 0.0026 -0.01435 C 0.00278 -0.01574 0.00347 -0.01689 0.00347 -0.01828 C 0.00347 -0.01967 0.00278 -0.02083 0.0026 -0.02222 C 0.00208 -0.0243 0.00208 -0.02639 0.00173 -0.02847 C 0.00139 -0.03032 0.00104 -0.03194 0.00087 -0.03379 C 0.00121 -0.0493 0.0026 -0.09074 0.0026 -0.1037 C 0.0026 -0.11227 0.00208 -0.12083 0.00173 -0.12939 C 0.00208 -0.1368 0.00208 -0.14421 0.0026 -0.15139 C 0.00278 -0.15416 0.00347 -0.15671 0.00347 -0.15926 C 0.00347 -0.16088 0.00208 -0.16898 0.00173 -0.17083 C 0.00208 -0.17662 0.00017 -0.18333 0.0026 -0.18773 C 0.00417 -0.19051 0.00764 -0.18703 0.01007 -0.18634 C 0.01319 -0.18564 0.01597 -0.18402 0.01927 -0.18379 L 0.05347 -0.18125 C 0.05816 -0.18171 0.06302 -0.18194 0.06805 -0.18264 C 0.07048 -0.18287 0.07292 -0.18379 0.07535 -0.18379 C 0.08107 -0.18379 0.08663 -0.18287 0.09219 -0.18264 C 0.09236 -0.17963 0.09253 -0.17639 0.09305 -0.17338 C 0.0934 -0.17129 0.0934 -0.16759 0.09479 -0.16713 C 0.10486 -0.16412 0.11493 -0.16504 0.12535 -0.16435 C 0.14392 -0.16319 0.17066 -0.1625 0.18802 -0.1618 C 0.19219 -0.16227 0.19687 -0.16227 0.20087 -0.16319 C 0.2026 -0.16342 0.20417 -0.16504 0.20573 -0.16574 C 0.20764 -0.16666 0.20989 -0.16736 0.21198 -0.16828 C 0.21232 -0.17338 0.21302 -0.1787 0.21302 -0.18379 C 0.21354 -0.21319 0.21111 -0.24282 0.21406 -0.27176 C 0.21423 -0.27523 0.21875 -0.27083 0.22135 -0.2706 C 0.23333 -0.26875 0.22673 -0.27037 0.23524 -0.26805 C 0.23611 -0.26828 0.23715 -0.26828 0.23785 -0.26921 C 0.24392 -0.27592 0.23559 -0.27106 0.24236 -0.2743 C 0.24288 -0.27569 0.24357 -0.27685 0.24357 -0.27824 C 0.24357 -0.29236 0.24357 -0.29074 0.24149 -0.29907 C 0.24184 -0.3037 0.23958 -0.31111 0.24236 -0.31319 C 0.24878 -0.31759 0.2566 -0.31365 0.26285 -0.31064 C 0.27326 -0.31111 0.28385 -0.31203 0.2941 -0.31203 C 0.37066 -0.31203 0.33264 -0.3081 0.36614 -0.31203 C 0.37066 -0.31805 0.36805 -0.31643 0.37257 -0.31828 C 0.37517 -0.31759 0.37795 -0.31759 0.38003 -0.31574 C 0.3868 -0.31018 0.37448 -0.3081 0.3875 -0.30555 C 0.39896 -0.30324 0.39167 -0.30439 0.40972 -0.30277 C 0.41389 -0.30324 0.41823 -0.30347 0.42239 -0.30416 C 0.42326 -0.30439 0.42413 -0.30532 0.42535 -0.30555 C 0.42708 -0.30578 0.42882 -0.30555 0.4309 -0.30555 " pathEditMode="relative" rAng="0" ptsTypes="AAAAAAAAAAAAAAAAAAAAAAAAAAAAAAAAAAAAAAAAAAAAA">
                                      <p:cBhvr>
                                        <p:cTn id="90" dur="4000" fill="hold"/>
                                        <p:tgtEl>
                                          <p:spTgt spid="38"/>
                                        </p:tgtEl>
                                        <p:attrNameLst>
                                          <p:attrName>ppt_x</p:attrName>
                                          <p:attrName>ppt_y</p:attrName>
                                        </p:attrNameLst>
                                      </p:cBhvr>
                                      <p:rCtr x="21545" y="-15903"/>
                                    </p:animMotion>
                                  </p:childTnLst>
                                </p:cTn>
                              </p:par>
                              <p:par>
                                <p:cTn id="91" presetID="1" presetClass="entr" presetSubtype="0" fill="hold" grpId="0" nodeType="withEffect">
                                  <p:stCondLst>
                                    <p:cond delay="1000"/>
                                  </p:stCondLst>
                                  <p:childTnLst>
                                    <p:set>
                                      <p:cBhvr>
                                        <p:cTn id="92" dur="1" fill="hold">
                                          <p:stCondLst>
                                            <p:cond delay="0"/>
                                          </p:stCondLst>
                                        </p:cTn>
                                        <p:tgtEl>
                                          <p:spTgt spid="39"/>
                                        </p:tgtEl>
                                        <p:attrNameLst>
                                          <p:attrName>style.visibility</p:attrName>
                                        </p:attrNameLst>
                                      </p:cBhvr>
                                      <p:to>
                                        <p:strVal val="visible"/>
                                      </p:to>
                                    </p:set>
                                  </p:childTnLst>
                                </p:cTn>
                              </p:par>
                              <p:par>
                                <p:cTn id="93" presetID="0" presetClass="path" presetSubtype="0" repeatCount="indefinite" accel="50000" decel="50000" fill="hold" grpId="1" nodeType="withEffect">
                                  <p:stCondLst>
                                    <p:cond delay="1000"/>
                                  </p:stCondLst>
                                  <p:childTnLst>
                                    <p:animMotion origin="layout" path="M 1.66667E-6 2.96296E-6 L 1.66667E-6 0.00023 C 0.00087 -0.00486 0.00139 -0.00973 0.0026 -0.01435 C 0.00278 -0.01574 0.00347 -0.0169 0.00347 -0.01829 C 0.00347 -0.01968 0.00278 -0.02084 0.0026 -0.02223 C 0.00208 -0.02431 0.00208 -0.02639 0.00173 -0.02848 C 0.00139 -0.03033 0.00104 -0.03195 0.00087 -0.0338 C 0.00121 -0.04931 0.0026 -0.09074 0.0026 -0.10371 C 0.0026 -0.11227 0.00208 -0.12084 0.00173 -0.1294 C 0.00208 -0.13681 0.00208 -0.14422 0.0026 -0.15139 C 0.00278 -0.15417 0.00347 -0.15672 0.00347 -0.15926 C 0.00347 -0.16088 0.00208 -0.16898 0.00173 -0.17084 C 0.00208 -0.17662 0.00017 -0.18334 0.0026 -0.18773 C 0.00399 -0.19051 0.00746 -0.18704 0.00989 -0.18635 C 0.01302 -0.18565 0.01597 -0.18403 0.01927 -0.1838 L 0.05347 -0.18125 C 0.05833 -0.18172 0.06319 -0.18195 0.06823 -0.18264 C 0.07083 -0.18287 0.07309 -0.1838 0.07552 -0.1838 C 0.08125 -0.1838 0.0868 -0.18287 0.09236 -0.18264 C 0.09253 -0.17963 0.09271 -0.17639 0.09323 -0.17338 C 0.09357 -0.1713 0.09357 -0.1676 0.09496 -0.16713 C 0.10521 -0.16412 0.11528 -0.16505 0.12569 -0.16435 C 0.14427 -0.1632 0.17118 -0.1625 0.18854 -0.16181 C 0.19271 -0.16227 0.19757 -0.16227 0.20139 -0.1632 C 0.20312 -0.16343 0.20469 -0.16505 0.20625 -0.16574 C 0.20816 -0.16667 0.21059 -0.16736 0.21267 -0.16829 C 0.21285 -0.17338 0.21354 -0.17871 0.21354 -0.1838 C 0.21423 -0.2132 0.2118 -0.24283 0.21458 -0.27176 C 0.21493 -0.27523 0.21927 -0.27084 0.22187 -0.2706 C 0.23403 -0.26875 0.22743 -0.27037 0.23576 -0.26806 C 0.23663 -0.26829 0.23785 -0.26829 0.23854 -0.26922 C 0.24462 -0.27593 0.23628 -0.27107 0.24305 -0.27431 C 0.24357 -0.2757 0.24427 -0.27685 0.24427 -0.27824 C 0.24427 -0.29236 0.24427 -0.29074 0.24219 -0.29908 C 0.24253 -0.30371 0.24028 -0.31111 0.24305 -0.3132 C 0.24948 -0.3176 0.25729 -0.31366 0.26354 -0.31065 C 0.27396 -0.31111 0.28472 -0.31204 0.29514 -0.31204 C 0.37187 -0.31204 0.33351 -0.3081 0.36719 -0.31204 C 0.37187 -0.31806 0.36927 -0.31644 0.37361 -0.31829 C 0.37621 -0.3176 0.37917 -0.3176 0.38107 -0.31574 C 0.38785 -0.31019 0.37552 -0.3081 0.38854 -0.30556 C 0.4 -0.30324 0.39288 -0.3044 0.41094 -0.30278 C 0.4151 -0.30324 0.41962 -0.30348 0.42378 -0.30417 C 0.42465 -0.3044 0.42552 -0.30533 0.42656 -0.30556 C 0.4283 -0.30579 0.43003 -0.30556 0.43229 -0.30556 " pathEditMode="relative" rAng="0" ptsTypes="AAAAAAAAAAAAAAAAAAAAAAAAAAAAAAAAAAAAAAAAAAAAA">
                                      <p:cBhvr>
                                        <p:cTn id="94" dur="4000" fill="hold"/>
                                        <p:tgtEl>
                                          <p:spTgt spid="39"/>
                                        </p:tgtEl>
                                        <p:attrNameLst>
                                          <p:attrName>ppt_x</p:attrName>
                                          <p:attrName>ppt_y</p:attrName>
                                        </p:attrNameLst>
                                      </p:cBhvr>
                                      <p:rCtr x="21615" y="-15903"/>
                                    </p:animMotion>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par>
                                <p:cTn id="99" presetID="0" presetClass="path" presetSubtype="0" repeatCount="indefinite" fill="hold" grpId="1" nodeType="withEffect">
                                  <p:stCondLst>
                                    <p:cond delay="0"/>
                                  </p:stCondLst>
                                  <p:childTnLst>
                                    <p:animMotion origin="layout" path="M 0.00174 0.00047 L 0.00174 0.0007 C 0.004 0.00162 0.00643 0.00209 0.00851 0.0044 C 0.00972 0.00579 0.0099 0.00857 0.01059 0.01065 C 0.01111 0.01273 0.01181 0.01806 0.01215 0.01991 C 0.01163 0.02292 0.01059 0.03102 0.0092 0.03403 C 0.00868 0.03519 0.00764 0.03588 0.00695 0.03658 C 0.0066 0.03843 0.00695 0.04051 0.00625 0.0419 C 0.00469 0.04468 -0.00087 0.04213 -0.00173 0.0419 C -0.00278 0.04121 -0.00607 0.03866 -0.00694 0.0419 C -0.00746 0.04375 -0.00677 0.0463 -0.00607 0.04838 C -0.00503 0.05185 -0.00156 0.05602 0.00035 0.05857 C 0.00156 0.06181 0.00313 0.06597 0.004 0.06898 C 0.00452 0.07107 0.00504 0.07338 0.00556 0.07547 C 0.00608 0.08334 0.00677 0.08588 0.00556 0.09352 C 0.00521 0.09514 0.00452 0.09607 0.004 0.09746 C 0.00122 0.09699 -0.00121 0.09699 -0.00399 0.09607 C -0.00555 0.0956 -0.00833 0.09352 -0.00833 0.09375 C -0.00955 0.0919 -0.01094 0.09028 -0.01198 0.08843 C -0.01267 0.08727 -0.01302 0.08588 -0.01337 0.08449 C -0.0158 0.07801 -0.01528 0.07894 -0.01701 0.07292 C -0.01719 0.07199 -0.01649 0.06042 -0.01996 0.0625 C -0.021 0.0632 -0.02153 0.06505 -0.02205 0.06644 C -0.02205 0.06945 -0.02205 0.07246 -0.02153 0.07547 C -0.02048 0.08172 -0.01857 0.08472 -0.01632 0.08959 C -0.01684 0.09607 -0.0158 0.09931 -0.01857 0.10255 C -0.01944 0.10371 -0.02048 0.1044 -0.02153 0.10533 C -0.02326 0.1044 -0.025 0.10394 -0.02656 0.10255 C -0.02916 0.10047 -0.03073 0.09607 -0.03246 0.09236 C -0.03403 0.07639 -0.03212 0.09283 -0.03385 0.08195 C -0.03437 0.07847 -0.03437 0.07477 -0.03524 0.07153 C -0.03576 0.07014 -0.0368 0.06968 -0.0375 0.06898 C -0.04132 0.06621 -0.04531 0.06389 -0.04913 0.06111 C -0.05035 0.07338 -0.04982 0.07408 -0.05278 0.0831 C -0.0533 0.08496 -0.05399 0.08704 -0.05503 0.08843 C -0.05625 0.09051 -0.05798 0.09167 -0.05937 0.09352 C -0.05989 0.09422 -0.06024 0.09537 -0.06076 0.09607 C -0.06198 0.09584 -0.06319 0.09584 -0.06441 0.09491 C -0.06597 0.09352 -0.06771 0.08773 -0.06875 0.08588 C -0.06962 0.08426 -0.07083 0.08334 -0.0717 0.08195 C -0.07257 0.08079 -0.07326 0.0794 -0.07396 0.07801 C -0.07413 0.07685 -0.07465 0.07547 -0.07465 0.07408 C -0.07465 0.06991 -0.07482 0.06505 -0.07396 0.06111 C -0.07326 0.05903 -0.07153 0.05787 -0.07031 0.05741 C -0.06805 0.05625 -0.06528 0.05672 -0.06302 0.05602 C -0.0618 0.05579 -0.06059 0.0551 -0.05937 0.05486 C -0.05833 0.05347 -0.05712 0.05255 -0.05642 0.05093 C -0.05607 0.04977 -0.05607 0.04815 -0.05573 0.04699 C -0.05521 0.04514 -0.05451 0.04352 -0.05434 0.0419 C -0.05382 0.04005 -0.05382 0.03843 -0.05347 0.03658 C -0.0533 0.03542 -0.0533 0.03357 -0.05278 0.03287 C -0.05191 0.03172 -0.05069 0.03195 -0.04982 0.03148 C -0.04791 0.03195 -0.046 0.03195 -0.04392 0.03287 C -0.04132 0.03403 -0.04114 0.03843 -0.03975 0.0419 C -0.03837 0.04468 -0.03576 0.04885 -0.03385 0.05093 C -0.03298 0.05185 -0.03194 0.05255 -0.03107 0.05347 C -0.02882 0.05162 -0.02621 0.05093 -0.0243 0.04838 C -0.02187 0.04491 -0.02153 0.03866 -0.02291 0.03403 C -0.02361 0.03218 -0.025 0.03172 -0.02569 0.0301 C -0.02639 0.02917 -0.02673 0.02755 -0.02725 0.02639 C -0.02743 0.02454 -0.02812 0.02292 -0.02795 0.02107 C -0.02725 0.0132 -0.01927 0.01621 -0.01788 0.01597 C -0.01701 0.01551 -0.01632 0.01505 -0.01562 0.01459 C -0.01441 0.01412 -0.01302 0.01435 -0.01198 0.01343 C -0.01076 0.01227 -0.01007 0.00996 -0.00903 0.0081 C -0.00885 0.00648 -0.00885 0.0044 -0.00833 0.00301 C -0.00781 0.00162 -0.00694 0.00116 -0.00607 0.00047 C -0.00434 -0.00139 0.00052 0.00047 0.00174 0.00047 Z " pathEditMode="relative" rAng="0" ptsTypes="AAAAAAAAAAAAAAAAAAAAAAAAAAAAAAAAAAAAAAAAAAAAAAAAAAAAAAAAAAAAAAAAAAAA">
                                      <p:cBhvr>
                                        <p:cTn id="100" dur="3000" fill="hold"/>
                                        <p:tgtEl>
                                          <p:spTgt spid="40"/>
                                        </p:tgtEl>
                                        <p:attrNameLst>
                                          <p:attrName>ppt_x</p:attrName>
                                          <p:attrName>ppt_y</p:attrName>
                                        </p:attrNameLst>
                                      </p:cBhvr>
                                      <p:rCtr x="-3316" y="5185"/>
                                    </p:animMotion>
                                  </p:childTnLst>
                                </p:cTn>
                              </p:par>
                              <p:par>
                                <p:cTn id="101" presetID="10" presetClass="entr" presetSubtype="0" fill="hold" grpId="0" nodeType="with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500"/>
                                        <p:tgtEl>
                                          <p:spTgt spid="4"/>
                                        </p:tgtEl>
                                      </p:cBhvr>
                                    </p:animEffect>
                                  </p:childTnLst>
                                </p:cTn>
                              </p:par>
                              <p:par>
                                <p:cTn id="104" presetID="1" presetClass="entr" presetSubtype="0" fill="hold" grpId="0" nodeType="withEffect">
                                  <p:stCondLst>
                                    <p:cond delay="500"/>
                                  </p:stCondLst>
                                  <p:childTnLst>
                                    <p:set>
                                      <p:cBhvr>
                                        <p:cTn id="105" dur="1" fill="hold">
                                          <p:stCondLst>
                                            <p:cond delay="0"/>
                                          </p:stCondLst>
                                        </p:cTn>
                                        <p:tgtEl>
                                          <p:spTgt spid="41"/>
                                        </p:tgtEl>
                                        <p:attrNameLst>
                                          <p:attrName>style.visibility</p:attrName>
                                        </p:attrNameLst>
                                      </p:cBhvr>
                                      <p:to>
                                        <p:strVal val="visible"/>
                                      </p:to>
                                    </p:set>
                                  </p:childTnLst>
                                </p:cTn>
                              </p:par>
                              <p:par>
                                <p:cTn id="106" presetID="0" presetClass="path" presetSubtype="0" repeatCount="indefinite" fill="hold" grpId="1" nodeType="withEffect">
                                  <p:stCondLst>
                                    <p:cond delay="500"/>
                                  </p:stCondLst>
                                  <p:childTnLst>
                                    <p:animMotion origin="layout" path="M 0.00174 0.00046 L 0.00174 0.00069 C 0.004 0.00162 0.00643 0.00208 0.00851 0.00439 C 0.00972 0.00578 0.0099 0.00856 0.01059 0.01064 C 0.01111 0.01273 0.01181 0.01805 0.01215 0.0199 C 0.01163 0.02291 0.01059 0.03101 0.0092 0.03402 C 0.00868 0.03518 0.00764 0.03587 0.00695 0.03657 C 0.0066 0.03842 0.00695 0.0405 0.00625 0.04189 C 0.00469 0.04467 -0.00087 0.04212 -0.00173 0.04189 C -0.00278 0.0412 -0.00607 0.03865 -0.00694 0.04189 C -0.00746 0.04375 -0.00677 0.04629 -0.00607 0.04837 C -0.00503 0.05185 -0.00156 0.05601 0.00035 0.05856 C 0.00156 0.0618 0.00313 0.06597 0.004 0.06898 C 0.00452 0.07106 0.00504 0.07337 0.00556 0.07546 C 0.00608 0.08333 0.00677 0.08587 0.00556 0.09351 C 0.00521 0.09513 0.00452 0.09606 0.004 0.09745 C 0.00122 0.09699 -0.00121 0.09699 -0.00399 0.09606 C -0.00555 0.0956 -0.00833 0.09351 -0.00833 0.09375 C -0.00955 0.09189 -0.01094 0.09027 -0.01198 0.08842 C -0.01267 0.08726 -0.01302 0.08587 -0.01337 0.08449 C -0.0158 0.078 -0.01528 0.07893 -0.01701 0.07291 C -0.01719 0.07199 -0.01649 0.06041 -0.01996 0.0625 C -0.021 0.06319 -0.02153 0.06504 -0.02205 0.06643 C -0.02205 0.06944 -0.02205 0.07245 -0.02153 0.07546 C -0.02048 0.08171 -0.01857 0.08472 -0.01632 0.08958 C -0.01684 0.09606 -0.0158 0.0993 -0.01857 0.10254 C -0.01944 0.1037 -0.02048 0.10439 -0.02153 0.10532 C -0.02326 0.10439 -0.025 0.10393 -0.02656 0.10254 C -0.02916 0.10046 -0.03073 0.09606 -0.03246 0.09236 C -0.03403 0.07638 -0.03212 0.09282 -0.03385 0.08194 C -0.03437 0.07847 -0.03437 0.07476 -0.03524 0.07152 C -0.03576 0.07013 -0.0368 0.06967 -0.0375 0.06898 C -0.04132 0.0662 -0.04531 0.06388 -0.04913 0.06111 C -0.05035 0.07337 -0.04982 0.07407 -0.05278 0.0831 C -0.0533 0.08495 -0.05399 0.08703 -0.05503 0.08842 C -0.05625 0.0905 -0.05798 0.09166 -0.05937 0.09351 C -0.05989 0.09421 -0.06024 0.09537 -0.06076 0.09606 C -0.06198 0.09583 -0.06319 0.09583 -0.06441 0.0949 C -0.06597 0.09351 -0.06771 0.08773 -0.06875 0.08587 C -0.06962 0.08425 -0.07083 0.08333 -0.0717 0.08194 C -0.07257 0.08078 -0.07326 0.07939 -0.07396 0.078 C -0.07413 0.07685 -0.07465 0.07546 -0.07465 0.07407 C -0.07465 0.0699 -0.07482 0.06504 -0.07396 0.06111 C -0.07326 0.05902 -0.07153 0.05787 -0.07031 0.0574 C -0.06805 0.05625 -0.06528 0.05671 -0.06302 0.05601 C -0.0618 0.05578 -0.06059 0.05509 -0.05937 0.05486 C -0.05833 0.05347 -0.05712 0.05254 -0.05642 0.05092 C -0.05607 0.04976 -0.05607 0.04814 -0.05573 0.04699 C -0.05521 0.04513 -0.05451 0.04351 -0.05434 0.04189 C -0.05382 0.04004 -0.05382 0.03842 -0.05347 0.03657 C -0.0533 0.03541 -0.0533 0.03356 -0.05278 0.03287 C -0.05191 0.03171 -0.05069 0.03194 -0.04982 0.03148 C -0.04791 0.03194 -0.046 0.03194 -0.04392 0.03287 C -0.04132 0.03402 -0.04114 0.03842 -0.03975 0.04189 C -0.03837 0.04467 -0.03576 0.04884 -0.03385 0.05092 C -0.03298 0.05185 -0.03194 0.05254 -0.03107 0.05347 C -0.02882 0.05162 -0.02621 0.05092 -0.0243 0.04837 C -0.02187 0.0449 -0.02153 0.03865 -0.02291 0.03402 C -0.02361 0.03217 -0.025 0.03171 -0.02569 0.03009 C -0.02639 0.02916 -0.02673 0.02754 -0.02725 0.02638 C -0.02743 0.02453 -0.02812 0.02291 -0.02795 0.02106 C -0.02725 0.01319 -0.01927 0.0162 -0.01788 0.01597 C -0.01701 0.0155 -0.01632 0.01504 -0.01562 0.01458 C -0.01441 0.01412 -0.01302 0.01435 -0.01198 0.01342 C -0.01076 0.01226 -0.01007 0.00995 -0.00903 0.0081 C -0.00885 0.00648 -0.00885 0.00439 -0.00833 0.003 C -0.00781 0.00162 -0.00694 0.00115 -0.00607 0.00046 C -0.00434 -0.00139 0.00052 0.00046 0.00174 0.00046 Z " pathEditMode="relative" rAng="0" ptsTypes="AAAAAAAAAAAAAAAAAAAAAAAAAAAAAAAAAAAAAAAAAAAAAAAAAAAAAAAAAAAAAAAAAAAA">
                                      <p:cBhvr>
                                        <p:cTn id="107" dur="3000" fill="hold"/>
                                        <p:tgtEl>
                                          <p:spTgt spid="41"/>
                                        </p:tgtEl>
                                        <p:attrNameLst>
                                          <p:attrName>ppt_x</p:attrName>
                                          <p:attrName>ppt_y</p:attrName>
                                        </p:attrNameLst>
                                      </p:cBhvr>
                                      <p:rCtr x="-3316" y="5185"/>
                                    </p:animMotion>
                                  </p:childTnLst>
                                </p:cTn>
                              </p:par>
                              <p:par>
                                <p:cTn id="108" presetID="1" presetClass="entr" presetSubtype="0" fill="hold" grpId="0" nodeType="withEffect">
                                  <p:stCondLst>
                                    <p:cond delay="1000"/>
                                  </p:stCondLst>
                                  <p:childTnLst>
                                    <p:set>
                                      <p:cBhvr>
                                        <p:cTn id="109" dur="1" fill="hold">
                                          <p:stCondLst>
                                            <p:cond delay="0"/>
                                          </p:stCondLst>
                                        </p:cTn>
                                        <p:tgtEl>
                                          <p:spTgt spid="42"/>
                                        </p:tgtEl>
                                        <p:attrNameLst>
                                          <p:attrName>style.visibility</p:attrName>
                                        </p:attrNameLst>
                                      </p:cBhvr>
                                      <p:to>
                                        <p:strVal val="visible"/>
                                      </p:to>
                                    </p:set>
                                  </p:childTnLst>
                                </p:cTn>
                              </p:par>
                              <p:par>
                                <p:cTn id="110" presetID="0" presetClass="path" presetSubtype="0" repeatCount="indefinite" fill="hold" grpId="1" nodeType="withEffect">
                                  <p:stCondLst>
                                    <p:cond delay="1000"/>
                                  </p:stCondLst>
                                  <p:childTnLst>
                                    <p:animMotion origin="layout" path="M 0.00174 0.00046 L 0.00174 0.00069 C 0.004 0.00162 0.00643 0.00208 0.00851 0.00439 C 0.00972 0.00578 0.0099 0.00856 0.01059 0.01064 C 0.01111 0.01273 0.01181 0.01805 0.01215 0.0199 C 0.01163 0.02291 0.01059 0.03101 0.0092 0.03402 C 0.00868 0.03518 0.00764 0.03587 0.00695 0.03657 C 0.0066 0.03842 0.00695 0.0405 0.00625 0.04189 C 0.00469 0.04467 -0.00087 0.04212 -0.00173 0.04189 C -0.00278 0.0412 -0.00607 0.03865 -0.00694 0.04189 C -0.00746 0.04375 -0.00677 0.04629 -0.00607 0.04837 C -0.00503 0.05185 -0.00156 0.05601 0.00035 0.05856 C 0.00156 0.0618 0.00313 0.06597 0.004 0.06898 C 0.00452 0.07106 0.00504 0.07337 0.00556 0.07546 C 0.00608 0.08333 0.00677 0.08587 0.00556 0.09351 C 0.00521 0.09513 0.00452 0.09606 0.004 0.09745 C 0.00122 0.09699 -0.00121 0.09699 -0.00399 0.09606 C -0.00555 0.0956 -0.00833 0.09351 -0.00833 0.09375 C -0.00955 0.09189 -0.01094 0.09027 -0.01198 0.08842 C -0.01267 0.08726 -0.01302 0.08587 -0.01337 0.08449 C -0.0158 0.078 -0.01528 0.07893 -0.01701 0.07291 C -0.01719 0.07199 -0.01649 0.06041 -0.01996 0.0625 C -0.021 0.06319 -0.02153 0.06504 -0.02205 0.06643 C -0.02205 0.06944 -0.02205 0.07245 -0.02153 0.07546 C -0.02048 0.08171 -0.01857 0.08472 -0.01632 0.08958 C -0.01684 0.09606 -0.0158 0.0993 -0.01857 0.10254 C -0.01944 0.1037 -0.02048 0.10439 -0.02153 0.10532 C -0.02326 0.10439 -0.025 0.10393 -0.02656 0.10254 C -0.02916 0.10046 -0.03073 0.09606 -0.03246 0.09236 C -0.03403 0.07638 -0.03212 0.09282 -0.03385 0.08194 C -0.03437 0.07847 -0.03437 0.07476 -0.03524 0.07152 C -0.03576 0.07013 -0.0368 0.06967 -0.0375 0.06898 C -0.04132 0.0662 -0.04531 0.06388 -0.04913 0.06111 C -0.05035 0.07337 -0.04982 0.07407 -0.05278 0.0831 C -0.0533 0.08495 -0.05399 0.08703 -0.05503 0.08842 C -0.05625 0.0905 -0.05798 0.09166 -0.05937 0.09351 C -0.05989 0.09421 -0.06024 0.09537 -0.06076 0.09606 C -0.06198 0.09583 -0.06319 0.09583 -0.06441 0.0949 C -0.06597 0.09351 -0.06771 0.08773 -0.06875 0.08587 C -0.06962 0.08425 -0.07083 0.08333 -0.0717 0.08194 C -0.07257 0.08078 -0.07326 0.07939 -0.07396 0.078 C -0.07413 0.07685 -0.07465 0.07546 -0.07465 0.07407 C -0.07465 0.0699 -0.07482 0.06504 -0.07396 0.06111 C -0.07326 0.05902 -0.07153 0.05787 -0.07031 0.0574 C -0.06805 0.05625 -0.06528 0.05671 -0.06302 0.05601 C -0.0618 0.05578 -0.06059 0.05509 -0.05937 0.05486 C -0.05833 0.05347 -0.05712 0.05254 -0.05642 0.05092 C -0.05607 0.04976 -0.05607 0.04814 -0.05573 0.04699 C -0.05521 0.04513 -0.05451 0.04351 -0.05434 0.04189 C -0.05382 0.04004 -0.05382 0.03842 -0.05347 0.03657 C -0.0533 0.03541 -0.0533 0.03356 -0.05278 0.03287 C -0.05191 0.03171 -0.05069 0.03194 -0.04982 0.03148 C -0.04791 0.03194 -0.046 0.03194 -0.04392 0.03287 C -0.04132 0.03402 -0.04114 0.03842 -0.03975 0.04189 C -0.03837 0.04467 -0.03576 0.04884 -0.03385 0.05092 C -0.03298 0.05185 -0.03194 0.05254 -0.03107 0.05347 C -0.02882 0.05162 -0.02621 0.05092 -0.0243 0.04837 C -0.02187 0.0449 -0.02153 0.03865 -0.02291 0.03402 C -0.02361 0.03217 -0.025 0.03171 -0.02569 0.03009 C -0.02639 0.02916 -0.02673 0.02754 -0.02725 0.02638 C -0.02743 0.02453 -0.02812 0.02291 -0.02795 0.02106 C -0.02725 0.01319 -0.01927 0.0162 -0.01788 0.01597 C -0.01701 0.0155 -0.01632 0.01504 -0.01562 0.01458 C -0.01441 0.01412 -0.01302 0.01435 -0.01198 0.01342 C -0.01076 0.01226 -0.01007 0.00995 -0.00903 0.0081 C -0.00885 0.00648 -0.00885 0.00439 -0.00833 0.003 C -0.00781 0.00162 -0.00694 0.00115 -0.00607 0.00046 C -0.00434 -0.00139 0.00052 0.00046 0.00174 0.00046 Z " pathEditMode="relative" rAng="0" ptsTypes="AAAAAAAAAAAAAAAAAAAAAAAAAAAAAAAAAAAAAAAAAAAAAAAAAAAAAAAAAAAAAAAAAAAA">
                                      <p:cBhvr>
                                        <p:cTn id="111" dur="3000" fill="hold"/>
                                        <p:tgtEl>
                                          <p:spTgt spid="42"/>
                                        </p:tgtEl>
                                        <p:attrNameLst>
                                          <p:attrName>ppt_x</p:attrName>
                                          <p:attrName>ppt_y</p:attrName>
                                        </p:attrNameLst>
                                      </p:cBhvr>
                                      <p:rCtr x="-3316" y="5185"/>
                                    </p:animMotion>
                                  </p:childTnLst>
                                </p:cTn>
                              </p:par>
                              <p:par>
                                <p:cTn id="112" presetID="1" presetClass="entr" presetSubtype="0" fill="hold" grpId="0" nodeType="withEffect">
                                  <p:stCondLst>
                                    <p:cond delay="1500"/>
                                  </p:stCondLst>
                                  <p:childTnLst>
                                    <p:set>
                                      <p:cBhvr>
                                        <p:cTn id="113" dur="1" fill="hold">
                                          <p:stCondLst>
                                            <p:cond delay="0"/>
                                          </p:stCondLst>
                                        </p:cTn>
                                        <p:tgtEl>
                                          <p:spTgt spid="43"/>
                                        </p:tgtEl>
                                        <p:attrNameLst>
                                          <p:attrName>style.visibility</p:attrName>
                                        </p:attrNameLst>
                                      </p:cBhvr>
                                      <p:to>
                                        <p:strVal val="visible"/>
                                      </p:to>
                                    </p:set>
                                  </p:childTnLst>
                                </p:cTn>
                              </p:par>
                              <p:par>
                                <p:cTn id="114" presetID="0" presetClass="path" presetSubtype="0" repeatCount="indefinite" fill="hold" grpId="1" nodeType="withEffect">
                                  <p:stCondLst>
                                    <p:cond delay="1500"/>
                                  </p:stCondLst>
                                  <p:childTnLst>
                                    <p:animMotion origin="layout" path="M 0.00174 0.00046 L 0.00174 0.00069 C 0.004 0.00162 0.00643 0.00208 0.00851 0.00439 C 0.00972 0.00578 0.0099 0.00856 0.01059 0.01064 C 0.01111 0.01273 0.01181 0.01805 0.01215 0.0199 C 0.01163 0.02291 0.01059 0.03101 0.0092 0.03402 C 0.00868 0.03518 0.00764 0.03587 0.00695 0.03657 C 0.0066 0.03842 0.00695 0.0405 0.00625 0.04189 C 0.00469 0.04467 -0.00087 0.04212 -0.00173 0.04189 C -0.00278 0.0412 -0.00607 0.03865 -0.00694 0.04189 C -0.00746 0.04375 -0.00677 0.04629 -0.00607 0.04837 C -0.00503 0.05185 -0.00156 0.05601 0.00035 0.05856 C 0.00156 0.0618 0.00313 0.06597 0.004 0.06898 C 0.00452 0.07106 0.00504 0.07337 0.00556 0.07546 C 0.00608 0.08333 0.00677 0.08587 0.00556 0.09351 C 0.00521 0.09513 0.00452 0.09606 0.004 0.09745 C 0.00122 0.09699 -0.00121 0.09699 -0.00399 0.09606 C -0.00555 0.0956 -0.00833 0.09351 -0.00833 0.09375 C -0.00955 0.09189 -0.01094 0.09027 -0.01198 0.08842 C -0.01267 0.08726 -0.01302 0.08587 -0.01337 0.08449 C -0.0158 0.078 -0.01528 0.07893 -0.01701 0.07291 C -0.01719 0.07199 -0.01649 0.06041 -0.01996 0.0625 C -0.021 0.06319 -0.02153 0.06504 -0.02205 0.06643 C -0.02205 0.06944 -0.02205 0.07245 -0.02153 0.07546 C -0.02048 0.08171 -0.01857 0.08472 -0.01632 0.08958 C -0.01684 0.09606 -0.0158 0.0993 -0.01857 0.10254 C -0.01944 0.1037 -0.02048 0.10439 -0.02153 0.10532 C -0.02326 0.10439 -0.025 0.10393 -0.02656 0.10254 C -0.02916 0.10046 -0.03073 0.09606 -0.03246 0.09236 C -0.03403 0.07638 -0.03212 0.09282 -0.03385 0.08194 C -0.03437 0.07847 -0.03437 0.07476 -0.03524 0.07152 C -0.03576 0.07013 -0.0368 0.06967 -0.0375 0.06898 C -0.04132 0.0662 -0.04531 0.06388 -0.04913 0.06111 C -0.05035 0.07337 -0.04982 0.07407 -0.05278 0.0831 C -0.0533 0.08495 -0.05399 0.08703 -0.05503 0.08842 C -0.05625 0.0905 -0.05798 0.09166 -0.05937 0.09351 C -0.05989 0.09421 -0.06024 0.09537 -0.06076 0.09606 C -0.06198 0.09583 -0.06319 0.09583 -0.06441 0.0949 C -0.06597 0.09351 -0.06771 0.08773 -0.06875 0.08587 C -0.06962 0.08425 -0.07083 0.08333 -0.0717 0.08194 C -0.07257 0.08078 -0.07326 0.07939 -0.07396 0.078 C -0.07413 0.07685 -0.07465 0.07546 -0.07465 0.07407 C -0.07465 0.0699 -0.07482 0.06504 -0.07396 0.06111 C -0.07326 0.05902 -0.07153 0.05787 -0.07031 0.0574 C -0.06805 0.05625 -0.06528 0.05671 -0.06302 0.05601 C -0.0618 0.05578 -0.06059 0.05509 -0.05937 0.05486 C -0.05833 0.05347 -0.05712 0.05254 -0.05642 0.05092 C -0.05607 0.04976 -0.05607 0.04814 -0.05573 0.04699 C -0.05521 0.04513 -0.05451 0.04351 -0.05434 0.04189 C -0.05382 0.04004 -0.05382 0.03842 -0.05347 0.03657 C -0.0533 0.03541 -0.0533 0.03356 -0.05278 0.03287 C -0.05191 0.03171 -0.05069 0.03194 -0.04982 0.03148 C -0.04791 0.03194 -0.046 0.03194 -0.04392 0.03287 C -0.04132 0.03402 -0.04114 0.03842 -0.03975 0.04189 C -0.03837 0.04467 -0.03576 0.04884 -0.03385 0.05092 C -0.03298 0.05185 -0.03194 0.05254 -0.03107 0.05347 C -0.02882 0.05162 -0.02621 0.05092 -0.0243 0.04837 C -0.02187 0.0449 -0.02153 0.03865 -0.02291 0.03402 C -0.02361 0.03217 -0.025 0.03171 -0.02569 0.03009 C -0.02639 0.02916 -0.02673 0.02754 -0.02725 0.02638 C -0.02743 0.02453 -0.02812 0.02291 -0.02795 0.02106 C -0.02725 0.01319 -0.01927 0.0162 -0.01788 0.01597 C -0.01701 0.0155 -0.01632 0.01504 -0.01562 0.01458 C -0.01441 0.01412 -0.01302 0.01435 -0.01198 0.01342 C -0.01076 0.01226 -0.01007 0.00995 -0.00903 0.0081 C -0.00885 0.00648 -0.00885 0.00439 -0.00833 0.003 C -0.00781 0.00162 -0.00694 0.00115 -0.00607 0.00046 C -0.00434 -0.00139 0.00052 0.00046 0.00174 0.00046 Z " pathEditMode="relative" rAng="0" ptsTypes="AAAAAAAAAAAAAAAAAAAAAAAAAAAAAAAAAAAAAAAAAAAAAAAAAAAAAAAAAAAAAAAAAAAA">
                                      <p:cBhvr>
                                        <p:cTn id="115" dur="3000" fill="hold"/>
                                        <p:tgtEl>
                                          <p:spTgt spid="43"/>
                                        </p:tgtEl>
                                        <p:attrNameLst>
                                          <p:attrName>ppt_x</p:attrName>
                                          <p:attrName>ppt_y</p:attrName>
                                        </p:attrNameLst>
                                      </p:cBhvr>
                                      <p:rCtr x="-3316" y="5185"/>
                                    </p:animMotion>
                                  </p:childTnLst>
                                </p:cTn>
                              </p:par>
                              <p:par>
                                <p:cTn id="116" presetID="1" presetClass="entr" presetSubtype="0" fill="hold" grpId="0" nodeType="withEffect">
                                  <p:stCondLst>
                                    <p:cond delay="2000"/>
                                  </p:stCondLst>
                                  <p:childTnLst>
                                    <p:set>
                                      <p:cBhvr>
                                        <p:cTn id="117" dur="1" fill="hold">
                                          <p:stCondLst>
                                            <p:cond delay="0"/>
                                          </p:stCondLst>
                                        </p:cTn>
                                        <p:tgtEl>
                                          <p:spTgt spid="44"/>
                                        </p:tgtEl>
                                        <p:attrNameLst>
                                          <p:attrName>style.visibility</p:attrName>
                                        </p:attrNameLst>
                                      </p:cBhvr>
                                      <p:to>
                                        <p:strVal val="visible"/>
                                      </p:to>
                                    </p:set>
                                  </p:childTnLst>
                                </p:cTn>
                              </p:par>
                              <p:par>
                                <p:cTn id="118" presetID="0" presetClass="path" presetSubtype="0" repeatCount="indefinite" fill="hold" grpId="1" nodeType="withEffect">
                                  <p:stCondLst>
                                    <p:cond delay="2000"/>
                                  </p:stCondLst>
                                  <p:childTnLst>
                                    <p:animMotion origin="layout" path="M 0.00174 0.00046 L 0.00174 0.00069 C 0.004 0.00162 0.00643 0.00208 0.00851 0.00439 C 0.00972 0.00578 0.0099 0.00856 0.01059 0.01064 C 0.01111 0.01273 0.01181 0.01805 0.01215 0.0199 C 0.01163 0.02291 0.01059 0.03101 0.0092 0.03402 C 0.00868 0.03518 0.00764 0.03587 0.00695 0.03657 C 0.0066 0.03842 0.00695 0.0405 0.00625 0.04189 C 0.00469 0.04467 -0.00087 0.04212 -0.00173 0.04189 C -0.00278 0.0412 -0.00607 0.03865 -0.00694 0.04189 C -0.00746 0.04375 -0.00677 0.04629 -0.00607 0.04837 C -0.00503 0.05185 -0.00156 0.05601 0.00035 0.05856 C 0.00156 0.0618 0.00313 0.06597 0.004 0.06898 C 0.00452 0.07106 0.00504 0.07337 0.00556 0.07546 C 0.00608 0.08333 0.00677 0.08587 0.00556 0.09351 C 0.00521 0.09513 0.00452 0.09606 0.004 0.09745 C 0.00122 0.09699 -0.00121 0.09699 -0.00399 0.09606 C -0.00555 0.0956 -0.00833 0.09351 -0.00833 0.09375 C -0.00955 0.09189 -0.01094 0.09027 -0.01198 0.08842 C -0.01267 0.08726 -0.01302 0.08587 -0.01337 0.08449 C -0.0158 0.078 -0.01528 0.07893 -0.01701 0.07291 C -0.01719 0.07199 -0.01649 0.06041 -0.01996 0.0625 C -0.021 0.06319 -0.02153 0.06504 -0.02205 0.06643 C -0.02205 0.06944 -0.02205 0.07245 -0.02153 0.07546 C -0.02048 0.08171 -0.01857 0.08472 -0.01632 0.08958 C -0.01684 0.09606 -0.0158 0.0993 -0.01857 0.10254 C -0.01944 0.1037 -0.02048 0.10439 -0.02153 0.10532 C -0.02326 0.10439 -0.025 0.10393 -0.02656 0.10254 C -0.02916 0.10046 -0.03073 0.09606 -0.03246 0.09236 C -0.03403 0.07638 -0.03212 0.09282 -0.03385 0.08194 C -0.03437 0.07847 -0.03437 0.07476 -0.03524 0.07152 C -0.03576 0.07013 -0.0368 0.06967 -0.0375 0.06898 C -0.04132 0.0662 -0.04531 0.06388 -0.04913 0.06111 C -0.05035 0.07337 -0.04982 0.07407 -0.05278 0.0831 C -0.0533 0.08495 -0.05399 0.08703 -0.05503 0.08842 C -0.05625 0.0905 -0.05798 0.09166 -0.05937 0.09351 C -0.05989 0.09421 -0.06024 0.09537 -0.06076 0.09606 C -0.06198 0.09583 -0.06319 0.09583 -0.06441 0.0949 C -0.06597 0.09351 -0.06771 0.08773 -0.06875 0.08587 C -0.06962 0.08425 -0.07083 0.08333 -0.0717 0.08194 C -0.07257 0.08078 -0.07326 0.07939 -0.07396 0.078 C -0.07413 0.07685 -0.07465 0.07546 -0.07465 0.07407 C -0.07465 0.0699 -0.07482 0.06504 -0.07396 0.06111 C -0.07326 0.05902 -0.07153 0.05787 -0.07031 0.0574 C -0.06805 0.05625 -0.06528 0.05671 -0.06302 0.05601 C -0.0618 0.05578 -0.06059 0.05509 -0.05937 0.05486 C -0.05833 0.05347 -0.05712 0.05254 -0.05642 0.05092 C -0.05607 0.04976 -0.05607 0.04814 -0.05573 0.04699 C -0.05521 0.04513 -0.05451 0.04351 -0.05434 0.04189 C -0.05382 0.04004 -0.05382 0.03842 -0.05347 0.03657 C -0.0533 0.03541 -0.0533 0.03356 -0.05278 0.03287 C -0.05191 0.03171 -0.05069 0.03194 -0.04982 0.03148 C -0.04791 0.03194 -0.046 0.03194 -0.04392 0.03287 C -0.04132 0.03402 -0.04114 0.03842 -0.03975 0.04189 C -0.03837 0.04467 -0.03576 0.04884 -0.03385 0.05092 C -0.03298 0.05185 -0.03194 0.05254 -0.03107 0.05347 C -0.02882 0.05162 -0.02621 0.05092 -0.0243 0.04837 C -0.02187 0.0449 -0.02153 0.03865 -0.02291 0.03402 C -0.02361 0.03217 -0.025 0.03171 -0.02569 0.03009 C -0.02639 0.02916 -0.02673 0.02754 -0.02725 0.02638 C -0.02743 0.02453 -0.02812 0.02291 -0.02795 0.02106 C -0.02725 0.01319 -0.01927 0.0162 -0.01788 0.01597 C -0.01701 0.0155 -0.01632 0.01504 -0.01562 0.01458 C -0.01441 0.01412 -0.01302 0.01435 -0.01198 0.01342 C -0.01076 0.01226 -0.01007 0.00995 -0.00903 0.0081 C -0.00885 0.00648 -0.00885 0.00439 -0.00833 0.003 C -0.00781 0.00162 -0.00694 0.00115 -0.00607 0.00046 C -0.00434 -0.00139 0.00052 0.00046 0.00174 0.00046 Z " pathEditMode="relative" rAng="0" ptsTypes="AAAAAAAAAAAAAAAAAAAAAAAAAAAAAAAAAAAAAAAAAAAAAAAAAAAAAAAAAAAAAAAAAAAA">
                                      <p:cBhvr>
                                        <p:cTn id="119" dur="3000" fill="hold"/>
                                        <p:tgtEl>
                                          <p:spTgt spid="44"/>
                                        </p:tgtEl>
                                        <p:attrNameLst>
                                          <p:attrName>ppt_x</p:attrName>
                                          <p:attrName>ppt_y</p:attrName>
                                        </p:attrNameLst>
                                      </p:cBhvr>
                                      <p:rCtr x="-3316" y="5185"/>
                                    </p:animMotion>
                                  </p:childTnLst>
                                </p:cTn>
                              </p:par>
                              <p:par>
                                <p:cTn id="120" presetID="1" presetClass="entr" presetSubtype="0" fill="hold" grpId="0" nodeType="withEffect">
                                  <p:stCondLst>
                                    <p:cond delay="2500"/>
                                  </p:stCondLst>
                                  <p:childTnLst>
                                    <p:set>
                                      <p:cBhvr>
                                        <p:cTn id="121" dur="1" fill="hold">
                                          <p:stCondLst>
                                            <p:cond delay="0"/>
                                          </p:stCondLst>
                                        </p:cTn>
                                        <p:tgtEl>
                                          <p:spTgt spid="45"/>
                                        </p:tgtEl>
                                        <p:attrNameLst>
                                          <p:attrName>style.visibility</p:attrName>
                                        </p:attrNameLst>
                                      </p:cBhvr>
                                      <p:to>
                                        <p:strVal val="visible"/>
                                      </p:to>
                                    </p:set>
                                  </p:childTnLst>
                                </p:cTn>
                              </p:par>
                              <p:par>
                                <p:cTn id="122" presetID="0" presetClass="path" presetSubtype="0" repeatCount="indefinite" fill="hold" grpId="1" nodeType="withEffect">
                                  <p:stCondLst>
                                    <p:cond delay="2500"/>
                                  </p:stCondLst>
                                  <p:childTnLst>
                                    <p:animMotion origin="layout" path="M 0.00174 0.00046 L 0.00174 0.00069 C 0.004 0.00162 0.00643 0.00208 0.00851 0.00439 C 0.00972 0.00578 0.0099 0.00856 0.01059 0.01064 C 0.01111 0.01273 0.01181 0.01805 0.01215 0.0199 C 0.01163 0.02291 0.01059 0.03102 0.0092 0.03402 C 0.00868 0.03518 0.00764 0.03588 0.00695 0.03657 C 0.0066 0.03842 0.00695 0.04051 0.00625 0.04189 C 0.00469 0.04467 -0.00087 0.04213 -0.00173 0.04189 C -0.00278 0.0412 -0.00607 0.03865 -0.00694 0.04189 C -0.00746 0.04375 -0.00677 0.04629 -0.00607 0.04838 C -0.00503 0.05185 -0.00156 0.05602 0.00035 0.05856 C 0.00156 0.0618 0.00313 0.06597 0.004 0.06898 C 0.00452 0.07106 0.00504 0.07338 0.00556 0.07546 C 0.00608 0.08333 0.00677 0.08588 0.00556 0.09352 C 0.00521 0.09514 0.00452 0.09606 0.004 0.09745 C 0.00122 0.09699 -0.00121 0.09699 -0.00399 0.09606 C -0.00555 0.0956 -0.00833 0.09352 -0.00833 0.09375 C -0.00955 0.09189 -0.01094 0.09027 -0.01198 0.08842 C -0.01267 0.08727 -0.01302 0.08588 -0.01337 0.08449 C -0.0158 0.07801 -0.01528 0.07893 -0.01701 0.07291 C -0.01719 0.07199 -0.01649 0.06041 -0.01996 0.0625 C -0.021 0.06319 -0.02153 0.06504 -0.02205 0.06643 C -0.02205 0.06944 -0.02205 0.07245 -0.02153 0.07546 C -0.02048 0.08171 -0.01857 0.08472 -0.01632 0.08958 C -0.01684 0.09606 -0.0158 0.0993 -0.01857 0.10254 C -0.01944 0.1037 -0.02048 0.10439 -0.02153 0.10532 C -0.02326 0.10439 -0.025 0.10393 -0.02656 0.10254 C -0.02916 0.10046 -0.03073 0.09606 -0.03246 0.09236 C -0.03403 0.07639 -0.03212 0.09282 -0.03385 0.08194 C -0.03437 0.07847 -0.03437 0.07477 -0.03524 0.07152 C -0.03576 0.07014 -0.0368 0.06967 -0.0375 0.06898 C -0.04132 0.0662 -0.04531 0.06389 -0.04913 0.06111 C -0.05035 0.07338 -0.04982 0.07407 -0.05278 0.0831 C -0.0533 0.08495 -0.05399 0.08703 -0.05503 0.08842 C -0.05625 0.09051 -0.05798 0.09166 -0.05937 0.09352 C -0.05989 0.09421 -0.06024 0.09537 -0.06076 0.09606 C -0.06198 0.09583 -0.06319 0.09583 -0.06441 0.0949 C -0.06597 0.09352 -0.06771 0.08773 -0.06875 0.08588 C -0.06962 0.08426 -0.07083 0.08333 -0.0717 0.08194 C -0.07257 0.08078 -0.07326 0.07939 -0.07396 0.07801 C -0.07413 0.07685 -0.07465 0.07546 -0.07465 0.07407 C -0.07465 0.0699 -0.07482 0.06504 -0.07396 0.06111 C -0.07326 0.05902 -0.07153 0.05787 -0.07031 0.0574 C -0.06805 0.05625 -0.06528 0.05671 -0.06302 0.05602 C -0.0618 0.05578 -0.06059 0.05509 -0.05937 0.05486 C -0.05833 0.05347 -0.05712 0.05254 -0.05642 0.05092 C -0.05607 0.04977 -0.05607 0.04814 -0.05573 0.04699 C -0.05521 0.04514 -0.05451 0.04352 -0.05434 0.04189 C -0.05382 0.04004 -0.05382 0.03842 -0.05347 0.03657 C -0.0533 0.03541 -0.0533 0.03356 -0.05278 0.03287 C -0.05191 0.03171 -0.05069 0.03194 -0.04982 0.03148 C -0.04791 0.03194 -0.046 0.03194 -0.04392 0.03287 C -0.04132 0.03402 -0.04114 0.03842 -0.03975 0.04189 C -0.03837 0.04467 -0.03576 0.04884 -0.03385 0.05092 C -0.03298 0.05185 -0.03194 0.05254 -0.03107 0.05347 C -0.02882 0.05162 -0.02621 0.05092 -0.0243 0.04838 C -0.02187 0.0449 -0.02153 0.03865 -0.02291 0.03402 C -0.02361 0.03217 -0.025 0.03171 -0.02569 0.03009 C -0.02639 0.02916 -0.02673 0.02754 -0.02725 0.02639 C -0.02743 0.02453 -0.02812 0.02291 -0.02795 0.02106 C -0.02725 0.01319 -0.01927 0.0162 -0.01788 0.01597 C -0.01701 0.01551 -0.01632 0.01504 -0.01562 0.01458 C -0.01441 0.01412 -0.01302 0.01435 -0.01198 0.01342 C -0.01076 0.01227 -0.01007 0.00995 -0.00903 0.0081 C -0.00885 0.00648 -0.00885 0.00439 -0.00833 0.00301 C -0.00781 0.00162 -0.00694 0.00115 -0.00607 0.00046 C -0.00434 -0.00139 0.00052 0.00046 0.00174 0.00046 Z " pathEditMode="relative" rAng="0" ptsTypes="AAAAAAAAAAAAAAAAAAAAAAAAAAAAAAAAAAAAAAAAAAAAAAAAAAAAAAAAAAAAAAAAAAAA">
                                      <p:cBhvr>
                                        <p:cTn id="123" dur="3000" fill="hold"/>
                                        <p:tgtEl>
                                          <p:spTgt spid="45"/>
                                        </p:tgtEl>
                                        <p:attrNameLst>
                                          <p:attrName>ppt_x</p:attrName>
                                          <p:attrName>ppt_y</p:attrName>
                                        </p:attrNameLst>
                                      </p:cBhvr>
                                      <p:rCtr x="-3316"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3" grpId="0" animBg="1"/>
      <p:bldP spid="4"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6720-6631-07F6-19A2-F8C8AD59AC4F}"/>
              </a:ext>
            </a:extLst>
          </p:cNvPr>
          <p:cNvSpPr>
            <a:spLocks noGrp="1"/>
          </p:cNvSpPr>
          <p:nvPr>
            <p:ph type="title"/>
          </p:nvPr>
        </p:nvSpPr>
        <p:spPr>
          <a:xfrm>
            <a:off x="1689354" y="365126"/>
            <a:ext cx="6825996" cy="1325563"/>
          </a:xfrm>
        </p:spPr>
        <p:txBody>
          <a:bodyPr/>
          <a:lstStyle/>
          <a:p>
            <a:r>
              <a:rPr lang="en-US" b="1" dirty="0"/>
              <a:t>MIC Transfer Pump Failure</a:t>
            </a:r>
          </a:p>
        </p:txBody>
      </p:sp>
      <p:sp>
        <p:nvSpPr>
          <p:cNvPr id="4" name="Arrow: Right 3">
            <a:extLst>
              <a:ext uri="{FF2B5EF4-FFF2-40B4-BE49-F238E27FC236}">
                <a16:creationId xmlns:a16="http://schemas.microsoft.com/office/drawing/2014/main" id="{CB811279-118C-4893-6019-BE220981BBBC}"/>
              </a:ext>
            </a:extLst>
          </p:cNvPr>
          <p:cNvSpPr/>
          <p:nvPr/>
        </p:nvSpPr>
        <p:spPr>
          <a:xfrm rot="3843446" flipH="1">
            <a:off x="3932480" y="2608873"/>
            <a:ext cx="1454567"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THIS CONTROL VALVE WAS ALWAYS OPEN</a:t>
            </a:r>
          </a:p>
        </p:txBody>
      </p:sp>
      <p:pic>
        <p:nvPicPr>
          <p:cNvPr id="5" name="Picture 4">
            <a:extLst>
              <a:ext uri="{FF2B5EF4-FFF2-40B4-BE49-F238E27FC236}">
                <a16:creationId xmlns:a16="http://schemas.microsoft.com/office/drawing/2014/main" id="{516F0916-33E5-23EA-7611-9AEE6AD54B2D}"/>
              </a:ext>
            </a:extLst>
          </p:cNvPr>
          <p:cNvPicPr>
            <a:picLocks noChangeAspect="1"/>
          </p:cNvPicPr>
          <p:nvPr/>
        </p:nvPicPr>
        <p:blipFill>
          <a:blip r:embed="rId2"/>
          <a:stretch>
            <a:fillRect/>
          </a:stretch>
        </p:blipFill>
        <p:spPr>
          <a:xfrm rot="5400000">
            <a:off x="1860509" y="-213099"/>
            <a:ext cx="5249434" cy="8511030"/>
          </a:xfrm>
          <a:prstGeom prst="rect">
            <a:avLst/>
          </a:prstGeom>
          <a:ln w="28575">
            <a:solidFill>
              <a:schemeClr val="tx1"/>
            </a:solidFill>
          </a:ln>
        </p:spPr>
      </p:pic>
      <p:sp>
        <p:nvSpPr>
          <p:cNvPr id="6" name="Oval 5">
            <a:extLst>
              <a:ext uri="{FF2B5EF4-FFF2-40B4-BE49-F238E27FC236}">
                <a16:creationId xmlns:a16="http://schemas.microsoft.com/office/drawing/2014/main" id="{C837FC4B-7C13-0B9B-FC55-92C9E9CD3BDE}"/>
              </a:ext>
            </a:extLst>
          </p:cNvPr>
          <p:cNvSpPr/>
          <p:nvPr/>
        </p:nvSpPr>
        <p:spPr>
          <a:xfrm>
            <a:off x="1775534"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9A7CF7-0152-72A9-A74D-7147EC1EFE5E}"/>
              </a:ext>
            </a:extLst>
          </p:cNvPr>
          <p:cNvSpPr/>
          <p:nvPr/>
        </p:nvSpPr>
        <p:spPr>
          <a:xfrm>
            <a:off x="1775533"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A8874D-D1A6-0C0B-C035-2C45466CE6FF}"/>
              </a:ext>
            </a:extLst>
          </p:cNvPr>
          <p:cNvSpPr/>
          <p:nvPr/>
        </p:nvSpPr>
        <p:spPr>
          <a:xfrm>
            <a:off x="1781451"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4AFA0E-6790-6742-884C-4C62EF8F313B}"/>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D9AB44-3C77-D1D1-B64A-2EAF2E8A0166}"/>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F4FE5EC-B999-A741-E44D-2EC4F18078F8}"/>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733178-9D08-C946-3D12-ECA3FE818BD8}"/>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D6D82BA-502B-0E94-0267-B22A22E5FB36}"/>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044710-D8A2-04EA-79E8-C254FA88A190}"/>
              </a:ext>
            </a:extLst>
          </p:cNvPr>
          <p:cNvSpPr/>
          <p:nvPr/>
        </p:nvSpPr>
        <p:spPr>
          <a:xfrm>
            <a:off x="1775534"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36950A-8A72-0894-BAE1-4FCA2DFEFE46}"/>
              </a:ext>
            </a:extLst>
          </p:cNvPr>
          <p:cNvSpPr/>
          <p:nvPr/>
        </p:nvSpPr>
        <p:spPr>
          <a:xfrm>
            <a:off x="1775534"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89BF03-C83D-15A4-9DB6-F7D27C50B239}"/>
              </a:ext>
            </a:extLst>
          </p:cNvPr>
          <p:cNvSpPr/>
          <p:nvPr/>
        </p:nvSpPr>
        <p:spPr>
          <a:xfrm>
            <a:off x="1775534"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735CADC7-B5EB-2155-C8D5-4ED8140981D5}"/>
              </a:ext>
            </a:extLst>
          </p:cNvPr>
          <p:cNvSpPr/>
          <p:nvPr/>
        </p:nvSpPr>
        <p:spPr>
          <a:xfrm rot="2920858" flipH="1">
            <a:off x="4021103" y="3227809"/>
            <a:ext cx="795078" cy="37262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 PSIG</a:t>
            </a:r>
          </a:p>
        </p:txBody>
      </p:sp>
      <p:sp>
        <p:nvSpPr>
          <p:cNvPr id="18" name="TextBox 17">
            <a:extLst>
              <a:ext uri="{FF2B5EF4-FFF2-40B4-BE49-F238E27FC236}">
                <a16:creationId xmlns:a16="http://schemas.microsoft.com/office/drawing/2014/main" id="{2E22F043-E697-C484-A9F0-B8378F41C99B}"/>
              </a:ext>
            </a:extLst>
          </p:cNvPr>
          <p:cNvSpPr txBox="1"/>
          <p:nvPr/>
        </p:nvSpPr>
        <p:spPr>
          <a:xfrm>
            <a:off x="6249781" y="3173984"/>
            <a:ext cx="750526" cy="1323439"/>
          </a:xfrm>
          <a:prstGeom prst="rect">
            <a:avLst/>
          </a:prstGeom>
          <a:noFill/>
        </p:spPr>
        <p:txBody>
          <a:bodyPr wrap="none" rtlCol="0">
            <a:spAutoFit/>
          </a:bodyPr>
          <a:lstStyle/>
          <a:p>
            <a:r>
              <a:rPr lang="en-US" sz="8000" b="1" dirty="0"/>
              <a:t>X</a:t>
            </a:r>
          </a:p>
        </p:txBody>
      </p:sp>
      <p:sp>
        <p:nvSpPr>
          <p:cNvPr id="19" name="Arrow: Right 18">
            <a:extLst>
              <a:ext uri="{FF2B5EF4-FFF2-40B4-BE49-F238E27FC236}">
                <a16:creationId xmlns:a16="http://schemas.microsoft.com/office/drawing/2014/main" id="{D00175F2-BD97-B48E-3D4C-045605FE943B}"/>
              </a:ext>
            </a:extLst>
          </p:cNvPr>
          <p:cNvSpPr/>
          <p:nvPr/>
        </p:nvSpPr>
        <p:spPr>
          <a:xfrm rot="7509940" flipV="1">
            <a:off x="5858347" y="1232432"/>
            <a:ext cx="1749214" cy="482629"/>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AIR STARTED ENTERING THE CARBON STEEL HEADER (RUST)</a:t>
            </a:r>
          </a:p>
        </p:txBody>
      </p:sp>
      <p:sp>
        <p:nvSpPr>
          <p:cNvPr id="20" name="Oval 19">
            <a:extLst>
              <a:ext uri="{FF2B5EF4-FFF2-40B4-BE49-F238E27FC236}">
                <a16:creationId xmlns:a16="http://schemas.microsoft.com/office/drawing/2014/main" id="{EDD203C9-4106-19A5-DB2F-549FAA539068}"/>
              </a:ext>
            </a:extLst>
          </p:cNvPr>
          <p:cNvSpPr/>
          <p:nvPr/>
        </p:nvSpPr>
        <p:spPr>
          <a:xfrm>
            <a:off x="8415660" y="1630942"/>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00A876E-26A7-A154-B0F8-D0A6A8848AA0}"/>
              </a:ext>
            </a:extLst>
          </p:cNvPr>
          <p:cNvSpPr/>
          <p:nvPr/>
        </p:nvSpPr>
        <p:spPr>
          <a:xfrm>
            <a:off x="8415660" y="162206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9A0EADB-6CCC-6214-FA62-215C9EEA8BD7}"/>
              </a:ext>
            </a:extLst>
          </p:cNvPr>
          <p:cNvSpPr/>
          <p:nvPr/>
        </p:nvSpPr>
        <p:spPr>
          <a:xfrm>
            <a:off x="8415660" y="162206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B068AF8-5954-513D-5B1D-306467D603A2}"/>
              </a:ext>
            </a:extLst>
          </p:cNvPr>
          <p:cNvSpPr/>
          <p:nvPr/>
        </p:nvSpPr>
        <p:spPr>
          <a:xfrm>
            <a:off x="8415660" y="162206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289FA72-E708-D165-62A2-51749BCD93A4}"/>
              </a:ext>
            </a:extLst>
          </p:cNvPr>
          <p:cNvSpPr/>
          <p:nvPr/>
        </p:nvSpPr>
        <p:spPr>
          <a:xfrm>
            <a:off x="8415660" y="1622064"/>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99E8AC-AD80-22F2-7BEE-8529B4104B68}"/>
              </a:ext>
            </a:extLst>
          </p:cNvPr>
          <p:cNvSpPr/>
          <p:nvPr/>
        </p:nvSpPr>
        <p:spPr>
          <a:xfrm>
            <a:off x="8415660" y="1624462"/>
            <a:ext cx="133165" cy="124288"/>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AF430173-B7B6-B36A-31F9-7C1354B1151B}"/>
              </a:ext>
            </a:extLst>
          </p:cNvPr>
          <p:cNvSpPr/>
          <p:nvPr/>
        </p:nvSpPr>
        <p:spPr>
          <a:xfrm rot="3843446" flipH="1">
            <a:off x="3930074" y="2599354"/>
            <a:ext cx="1454567"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THE VENT VALVE (CV) WAS </a:t>
            </a:r>
            <a:r>
              <a:rPr lang="en-US" sz="800" b="1" dirty="0">
                <a:solidFill>
                  <a:schemeClr val="tx1"/>
                </a:solidFill>
              </a:rPr>
              <a:t>CLOSED</a:t>
            </a:r>
          </a:p>
        </p:txBody>
      </p:sp>
      <p:sp>
        <p:nvSpPr>
          <p:cNvPr id="27" name="Freeform: Shape 26">
            <a:extLst>
              <a:ext uri="{FF2B5EF4-FFF2-40B4-BE49-F238E27FC236}">
                <a16:creationId xmlns:a16="http://schemas.microsoft.com/office/drawing/2014/main" id="{58E8980C-3507-5CE2-192F-1BAF355D5F99}"/>
              </a:ext>
            </a:extLst>
          </p:cNvPr>
          <p:cNvSpPr/>
          <p:nvPr/>
        </p:nvSpPr>
        <p:spPr>
          <a:xfrm rot="5400000">
            <a:off x="4325178" y="2043867"/>
            <a:ext cx="116016" cy="183028"/>
          </a:xfrm>
          <a:custGeom>
            <a:avLst/>
            <a:gdLst>
              <a:gd name="connsiteX0" fmla="*/ 0 w 116016"/>
              <a:gd name="connsiteY0" fmla="*/ 0 h 183028"/>
              <a:gd name="connsiteX1" fmla="*/ 116015 w 116016"/>
              <a:gd name="connsiteY1" fmla="*/ 0 h 183028"/>
              <a:gd name="connsiteX2" fmla="*/ 72731 w 116016"/>
              <a:gd name="connsiteY2" fmla="*/ 92903 h 183028"/>
              <a:gd name="connsiteX3" fmla="*/ 116016 w 116016"/>
              <a:gd name="connsiteY3" fmla="*/ 183028 h 183028"/>
              <a:gd name="connsiteX4" fmla="*/ 1 w 116016"/>
              <a:gd name="connsiteY4" fmla="*/ 183028 h 183028"/>
              <a:gd name="connsiteX5" fmla="*/ 43286 w 116016"/>
              <a:gd name="connsiteY5" fmla="*/ 92905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6" h="183028">
                <a:moveTo>
                  <a:pt x="0" y="0"/>
                </a:moveTo>
                <a:lnTo>
                  <a:pt x="116015" y="0"/>
                </a:lnTo>
                <a:lnTo>
                  <a:pt x="72731" y="92903"/>
                </a:lnTo>
                <a:lnTo>
                  <a:pt x="116016" y="183028"/>
                </a:lnTo>
                <a:lnTo>
                  <a:pt x="1" y="183028"/>
                </a:lnTo>
                <a:lnTo>
                  <a:pt x="43286" y="9290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F7E894E4-FB9F-7EC8-0A2C-6B5CA42597CD}"/>
              </a:ext>
            </a:extLst>
          </p:cNvPr>
          <p:cNvSpPr/>
          <p:nvPr/>
        </p:nvSpPr>
        <p:spPr>
          <a:xfrm>
            <a:off x="4128153" y="2069101"/>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E9C06B2-4717-0380-1A91-60783D3B0E47}"/>
              </a:ext>
            </a:extLst>
          </p:cNvPr>
          <p:cNvSpPr/>
          <p:nvPr/>
        </p:nvSpPr>
        <p:spPr>
          <a:xfrm>
            <a:off x="6558461" y="3773559"/>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F290C94-65F0-D6D1-1AEE-56248D5DB0EB}"/>
              </a:ext>
            </a:extLst>
          </p:cNvPr>
          <p:cNvSpPr/>
          <p:nvPr/>
        </p:nvSpPr>
        <p:spPr>
          <a:xfrm>
            <a:off x="6194244" y="4435279"/>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287960E-F275-7B1A-66AA-3A2F67E178E5}"/>
              </a:ext>
            </a:extLst>
          </p:cNvPr>
          <p:cNvSpPr/>
          <p:nvPr/>
        </p:nvSpPr>
        <p:spPr>
          <a:xfrm>
            <a:off x="5335667" y="4431723"/>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DCFE57A-6597-DA1D-5E2A-805FBDAB67FE}"/>
              </a:ext>
            </a:extLst>
          </p:cNvPr>
          <p:cNvSpPr/>
          <p:nvPr/>
        </p:nvSpPr>
        <p:spPr>
          <a:xfrm>
            <a:off x="4698928" y="4327714"/>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B01F76-DEFA-7B28-E5D7-8703DECFDEB3}"/>
              </a:ext>
            </a:extLst>
          </p:cNvPr>
          <p:cNvSpPr/>
          <p:nvPr/>
        </p:nvSpPr>
        <p:spPr>
          <a:xfrm>
            <a:off x="4281075" y="4841108"/>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9F02A57D-72C5-60A6-1A6E-AEB7C1F228BD}"/>
              </a:ext>
            </a:extLst>
          </p:cNvPr>
          <p:cNvSpPr/>
          <p:nvPr/>
        </p:nvSpPr>
        <p:spPr>
          <a:xfrm rot="2920858" flipH="1">
            <a:off x="4021104" y="3227810"/>
            <a:ext cx="795078" cy="37262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14 PSIG</a:t>
            </a:r>
          </a:p>
        </p:txBody>
      </p:sp>
      <p:sp>
        <p:nvSpPr>
          <p:cNvPr id="35" name="Oval 34">
            <a:extLst>
              <a:ext uri="{FF2B5EF4-FFF2-40B4-BE49-F238E27FC236}">
                <a16:creationId xmlns:a16="http://schemas.microsoft.com/office/drawing/2014/main" id="{E90833B8-25B1-2982-E0F3-F824EC7B83B2}"/>
              </a:ext>
            </a:extLst>
          </p:cNvPr>
          <p:cNvSpPr/>
          <p:nvPr/>
        </p:nvSpPr>
        <p:spPr>
          <a:xfrm>
            <a:off x="1774589" y="2342549"/>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A5051BA-0415-9AEC-FB07-EA62B938A0B4}"/>
              </a:ext>
            </a:extLst>
          </p:cNvPr>
          <p:cNvSpPr/>
          <p:nvPr/>
        </p:nvSpPr>
        <p:spPr>
          <a:xfrm>
            <a:off x="2217968" y="2391664"/>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B3A63C2-5AC2-82D6-BACB-417A596F8696}"/>
              </a:ext>
            </a:extLst>
          </p:cNvPr>
          <p:cNvSpPr/>
          <p:nvPr/>
        </p:nvSpPr>
        <p:spPr>
          <a:xfrm>
            <a:off x="2642957" y="2405456"/>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2E5B16D-2D20-2763-4857-54377A5CC751}"/>
              </a:ext>
            </a:extLst>
          </p:cNvPr>
          <p:cNvSpPr/>
          <p:nvPr/>
        </p:nvSpPr>
        <p:spPr>
          <a:xfrm>
            <a:off x="4099667" y="4145162"/>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A974F6D-EAA1-4C97-2291-25C102575B07}"/>
              </a:ext>
            </a:extLst>
          </p:cNvPr>
          <p:cNvSpPr/>
          <p:nvPr/>
        </p:nvSpPr>
        <p:spPr>
          <a:xfrm>
            <a:off x="4320923" y="4511031"/>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8761AFE-7FE3-B45A-C5FE-A7037132A630}"/>
              </a:ext>
            </a:extLst>
          </p:cNvPr>
          <p:cNvSpPr/>
          <p:nvPr/>
        </p:nvSpPr>
        <p:spPr>
          <a:xfrm>
            <a:off x="4092220" y="4554544"/>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FB48FB1-33D5-7014-3060-55FA94DBD7C7}"/>
              </a:ext>
            </a:extLst>
          </p:cNvPr>
          <p:cNvSpPr/>
          <p:nvPr/>
        </p:nvSpPr>
        <p:spPr>
          <a:xfrm>
            <a:off x="3973357" y="4639592"/>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8F70C57-0ED6-B6ED-4F32-8D19CC2AED7C}"/>
              </a:ext>
            </a:extLst>
          </p:cNvPr>
          <p:cNvSpPr/>
          <p:nvPr/>
        </p:nvSpPr>
        <p:spPr>
          <a:xfrm>
            <a:off x="4277424" y="4373135"/>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017C9A9-69F9-9D85-1D6C-0F1EC920EC75}"/>
              </a:ext>
            </a:extLst>
          </p:cNvPr>
          <p:cNvSpPr/>
          <p:nvPr/>
        </p:nvSpPr>
        <p:spPr>
          <a:xfrm>
            <a:off x="4092220" y="4302460"/>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6D8FE73-DDE9-3011-5090-77FAF104F2B1}"/>
              </a:ext>
            </a:extLst>
          </p:cNvPr>
          <p:cNvSpPr/>
          <p:nvPr/>
        </p:nvSpPr>
        <p:spPr>
          <a:xfrm>
            <a:off x="3772346" y="4509150"/>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5C3D0BF-B87A-403C-0F85-F4F0E49E3A3B}"/>
              </a:ext>
            </a:extLst>
          </p:cNvPr>
          <p:cNvSpPr/>
          <p:nvPr/>
        </p:nvSpPr>
        <p:spPr>
          <a:xfrm>
            <a:off x="3989212" y="4402042"/>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BC7FDFB-18A5-A05E-AD18-4DE90C82FD6A}"/>
              </a:ext>
            </a:extLst>
          </p:cNvPr>
          <p:cNvSpPr/>
          <p:nvPr/>
        </p:nvSpPr>
        <p:spPr>
          <a:xfrm>
            <a:off x="3902817" y="4140934"/>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7065C44-E0C6-0AE6-980E-1BFC04D2D298}"/>
              </a:ext>
            </a:extLst>
          </p:cNvPr>
          <p:cNvSpPr/>
          <p:nvPr/>
        </p:nvSpPr>
        <p:spPr>
          <a:xfrm>
            <a:off x="3910697" y="4283841"/>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60E94AC-7D7E-6CD8-CCD8-FE380C7079AF}"/>
              </a:ext>
            </a:extLst>
          </p:cNvPr>
          <p:cNvSpPr/>
          <p:nvPr/>
        </p:nvSpPr>
        <p:spPr>
          <a:xfrm>
            <a:off x="3750528" y="4345985"/>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7537E1E-62F2-876C-A85E-5760181B1062}"/>
              </a:ext>
            </a:extLst>
          </p:cNvPr>
          <p:cNvSpPr/>
          <p:nvPr/>
        </p:nvSpPr>
        <p:spPr>
          <a:xfrm>
            <a:off x="3910423" y="4512330"/>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77F3E81-0A3B-3C07-7279-120D93739C20}"/>
              </a:ext>
            </a:extLst>
          </p:cNvPr>
          <p:cNvSpPr/>
          <p:nvPr/>
        </p:nvSpPr>
        <p:spPr>
          <a:xfrm>
            <a:off x="3043491" y="2418856"/>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2ABE043-5EBA-A776-A05E-916F3FED3726}"/>
              </a:ext>
            </a:extLst>
          </p:cNvPr>
          <p:cNvSpPr/>
          <p:nvPr/>
        </p:nvSpPr>
        <p:spPr>
          <a:xfrm>
            <a:off x="3485096" y="24193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637F83E-7BEF-69CE-1224-114278C6EFDF}"/>
              </a:ext>
            </a:extLst>
          </p:cNvPr>
          <p:cNvSpPr/>
          <p:nvPr/>
        </p:nvSpPr>
        <p:spPr>
          <a:xfrm>
            <a:off x="3851361" y="2226722"/>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C51EA0F-D370-059F-815A-94E66AB1F10E}"/>
              </a:ext>
            </a:extLst>
          </p:cNvPr>
          <p:cNvSpPr/>
          <p:nvPr/>
        </p:nvSpPr>
        <p:spPr>
          <a:xfrm>
            <a:off x="3838929" y="2495661"/>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F15B1FC-79B6-6283-EFA4-202C0F726269}"/>
              </a:ext>
            </a:extLst>
          </p:cNvPr>
          <p:cNvSpPr/>
          <p:nvPr/>
        </p:nvSpPr>
        <p:spPr>
          <a:xfrm>
            <a:off x="3835348" y="2739005"/>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EF8A0C9-0B56-83DD-8184-2912CC127875}"/>
              </a:ext>
            </a:extLst>
          </p:cNvPr>
          <p:cNvSpPr/>
          <p:nvPr/>
        </p:nvSpPr>
        <p:spPr>
          <a:xfrm>
            <a:off x="3822186" y="3049696"/>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ABE9403-71EE-6E21-AF80-28D172221E51}"/>
              </a:ext>
            </a:extLst>
          </p:cNvPr>
          <p:cNvSpPr/>
          <p:nvPr/>
        </p:nvSpPr>
        <p:spPr>
          <a:xfrm>
            <a:off x="3813841" y="3308921"/>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6689D08-C1C6-7BC0-9BF0-E0FE579F738D}"/>
              </a:ext>
            </a:extLst>
          </p:cNvPr>
          <p:cNvSpPr/>
          <p:nvPr/>
        </p:nvSpPr>
        <p:spPr>
          <a:xfrm>
            <a:off x="3800553" y="3540202"/>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65C430B-571E-9315-E5A0-96BC0C0585E5}"/>
              </a:ext>
            </a:extLst>
          </p:cNvPr>
          <p:cNvSpPr/>
          <p:nvPr/>
        </p:nvSpPr>
        <p:spPr>
          <a:xfrm>
            <a:off x="3789465" y="37372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0B4FDAC-1DC9-EB17-5EF9-4EBF98533EE8}"/>
              </a:ext>
            </a:extLst>
          </p:cNvPr>
          <p:cNvSpPr/>
          <p:nvPr/>
        </p:nvSpPr>
        <p:spPr>
          <a:xfrm>
            <a:off x="3807376" y="39657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6F98B9A-CA16-E7E7-B558-DA7C355A0754}"/>
              </a:ext>
            </a:extLst>
          </p:cNvPr>
          <p:cNvSpPr/>
          <p:nvPr/>
        </p:nvSpPr>
        <p:spPr>
          <a:xfrm>
            <a:off x="4266745" y="4644258"/>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8E32549-4663-EC5C-DFAD-815A3B7C39B2}"/>
              </a:ext>
            </a:extLst>
          </p:cNvPr>
          <p:cNvSpPr/>
          <p:nvPr/>
        </p:nvSpPr>
        <p:spPr>
          <a:xfrm>
            <a:off x="4315641" y="4221697"/>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CC1DFC0-BFD4-2A28-83B4-2311EB2E51C5}"/>
              </a:ext>
            </a:extLst>
          </p:cNvPr>
          <p:cNvSpPr/>
          <p:nvPr/>
        </p:nvSpPr>
        <p:spPr>
          <a:xfrm>
            <a:off x="3752390" y="464481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2B72BBE-CE1E-CD1B-5A4D-384BAFC85266}"/>
              </a:ext>
            </a:extLst>
          </p:cNvPr>
          <p:cNvSpPr/>
          <p:nvPr/>
        </p:nvSpPr>
        <p:spPr>
          <a:xfrm>
            <a:off x="3750528" y="4205572"/>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A76DAF7-1BB0-709E-D01F-FAD59376F309}"/>
              </a:ext>
            </a:extLst>
          </p:cNvPr>
          <p:cNvSpPr/>
          <p:nvPr/>
        </p:nvSpPr>
        <p:spPr>
          <a:xfrm>
            <a:off x="4128152" y="2069100"/>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952C1FC-DB6A-CF6D-4B56-60E0A3830EE0}"/>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1A30294-4341-B54F-2860-48695B8B04D6}"/>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340F961-3283-309F-FCD0-D1505602BB56}"/>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6485537-D031-A397-46D3-87894AA6FB53}"/>
              </a:ext>
            </a:extLst>
          </p:cNvPr>
          <p:cNvSpPr/>
          <p:nvPr/>
        </p:nvSpPr>
        <p:spPr>
          <a:xfrm>
            <a:off x="4352060"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99F27CC-9661-5A8F-B968-7936E562B3E5}"/>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1F088C0-FD32-B76A-C647-B86331197BBB}"/>
              </a:ext>
            </a:extLst>
          </p:cNvPr>
          <p:cNvSpPr/>
          <p:nvPr/>
        </p:nvSpPr>
        <p:spPr>
          <a:xfrm>
            <a:off x="4355977" y="5620633"/>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C22BBA6D-73D2-8D2D-87B6-7A463A51E7AA}"/>
              </a:ext>
            </a:extLst>
          </p:cNvPr>
          <p:cNvSpPr/>
          <p:nvPr/>
        </p:nvSpPr>
        <p:spPr>
          <a:xfrm rot="18296127" flipH="1">
            <a:off x="6750505" y="1217063"/>
            <a:ext cx="1816918"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00" b="1" dirty="0"/>
              <a:t>MIC-TRIMER DEPOSITS STARTED TO FORM, CHOKING LINES AND VALVES</a:t>
            </a:r>
          </a:p>
        </p:txBody>
      </p:sp>
      <p:sp>
        <p:nvSpPr>
          <p:cNvPr id="74" name="Arrow: Right 73">
            <a:extLst>
              <a:ext uri="{FF2B5EF4-FFF2-40B4-BE49-F238E27FC236}">
                <a16:creationId xmlns:a16="http://schemas.microsoft.com/office/drawing/2014/main" id="{B37CC746-5791-2D04-57D4-55D7AF561B8B}"/>
              </a:ext>
            </a:extLst>
          </p:cNvPr>
          <p:cNvSpPr/>
          <p:nvPr/>
        </p:nvSpPr>
        <p:spPr>
          <a:xfrm rot="18296127">
            <a:off x="5549155" y="3298511"/>
            <a:ext cx="851693"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t>BACK PRESSURE</a:t>
            </a:r>
          </a:p>
        </p:txBody>
      </p:sp>
      <p:sp>
        <p:nvSpPr>
          <p:cNvPr id="72" name="TextBox 71">
            <a:extLst>
              <a:ext uri="{FF2B5EF4-FFF2-40B4-BE49-F238E27FC236}">
                <a16:creationId xmlns:a16="http://schemas.microsoft.com/office/drawing/2014/main" id="{54B915D8-8CFA-8369-9059-F936EC307470}"/>
              </a:ext>
            </a:extLst>
          </p:cNvPr>
          <p:cNvSpPr txBox="1"/>
          <p:nvPr/>
        </p:nvSpPr>
        <p:spPr>
          <a:xfrm>
            <a:off x="8030623" y="3415886"/>
            <a:ext cx="1307977" cy="369332"/>
          </a:xfrm>
          <a:prstGeom prst="rect">
            <a:avLst/>
          </a:prstGeom>
          <a:noFill/>
        </p:spPr>
        <p:txBody>
          <a:bodyPr wrap="square" rtlCol="0">
            <a:spAutoFit/>
          </a:bodyPr>
          <a:lstStyle/>
          <a:p>
            <a:pPr algn="ctr"/>
            <a:r>
              <a:rPr lang="en-US" sz="900" b="1" dirty="0">
                <a:solidFill>
                  <a:srgbClr val="C00000"/>
                </a:solidFill>
                <a:effectLst>
                  <a:outerShdw blurRad="38100" dist="38100" dir="2700000" algn="tl">
                    <a:srgbClr val="000000">
                      <a:alpha val="43137"/>
                    </a:srgbClr>
                  </a:outerShdw>
                </a:effectLst>
              </a:rPr>
              <a:t>BUSINESS INTERRUPTION</a:t>
            </a:r>
          </a:p>
        </p:txBody>
      </p:sp>
      <p:sp>
        <p:nvSpPr>
          <p:cNvPr id="73" name="TextBox 72">
            <a:extLst>
              <a:ext uri="{FF2B5EF4-FFF2-40B4-BE49-F238E27FC236}">
                <a16:creationId xmlns:a16="http://schemas.microsoft.com/office/drawing/2014/main" id="{0ADAC195-BCCD-616A-424B-0E196F518876}"/>
              </a:ext>
            </a:extLst>
          </p:cNvPr>
          <p:cNvSpPr txBox="1"/>
          <p:nvPr/>
        </p:nvSpPr>
        <p:spPr>
          <a:xfrm>
            <a:off x="7995087" y="3412324"/>
            <a:ext cx="1379803" cy="369332"/>
          </a:xfrm>
          <a:prstGeom prst="rect">
            <a:avLst/>
          </a:prstGeom>
          <a:noFill/>
        </p:spPr>
        <p:txBody>
          <a:bodyPr wrap="square" rtlCol="0">
            <a:spAutoFit/>
          </a:bodyPr>
          <a:lstStyle/>
          <a:p>
            <a:pPr algn="ctr"/>
            <a:r>
              <a:rPr lang="en-US" sz="900" b="1" dirty="0">
                <a:solidFill>
                  <a:srgbClr val="C00000"/>
                </a:solidFill>
                <a:effectLst>
                  <a:outerShdw blurRad="38100" dist="38100" dir="2700000" algn="tl">
                    <a:srgbClr val="000000">
                      <a:alpha val="43137"/>
                    </a:srgbClr>
                  </a:outerShdw>
                </a:effectLst>
              </a:rPr>
              <a:t>BUSINESS CONTINUATION</a:t>
            </a:r>
          </a:p>
        </p:txBody>
      </p:sp>
      <p:sp>
        <p:nvSpPr>
          <p:cNvPr id="3" name="Triangle 5">
            <a:extLst>
              <a:ext uri="{FF2B5EF4-FFF2-40B4-BE49-F238E27FC236}">
                <a16:creationId xmlns:a16="http://schemas.microsoft.com/office/drawing/2014/main" id="{8BFB8EDE-5875-16CB-75FA-FE99C3032D86}"/>
              </a:ext>
            </a:extLst>
          </p:cNvPr>
          <p:cNvSpPr/>
          <p:nvPr/>
        </p:nvSpPr>
        <p:spPr>
          <a:xfrm>
            <a:off x="628650" y="434213"/>
            <a:ext cx="1060704" cy="914400"/>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0" tIns="0" rIns="0" bIns="91440" rtlCol="0" anchor="ctr"/>
          <a:lstStyle/>
          <a:p>
            <a:pPr algn="ctr"/>
            <a:r>
              <a:rPr lang="en-US" b="1" dirty="0"/>
              <a:t>CF3</a:t>
            </a:r>
          </a:p>
        </p:txBody>
      </p:sp>
      <p:pic>
        <p:nvPicPr>
          <p:cNvPr id="75" name="Picture 74">
            <a:extLst>
              <a:ext uri="{FF2B5EF4-FFF2-40B4-BE49-F238E27FC236}">
                <a16:creationId xmlns:a16="http://schemas.microsoft.com/office/drawing/2014/main" id="{E0AC32BD-EFA7-A631-FA9E-2AAF9B05C44C}"/>
              </a:ext>
            </a:extLst>
          </p:cNvPr>
          <p:cNvPicPr>
            <a:picLocks noChangeAspect="1"/>
          </p:cNvPicPr>
          <p:nvPr/>
        </p:nvPicPr>
        <p:blipFill>
          <a:blip r:embed="rId3"/>
          <a:stretch>
            <a:fillRect/>
          </a:stretch>
        </p:blipFill>
        <p:spPr>
          <a:xfrm>
            <a:off x="4649803" y="5939496"/>
            <a:ext cx="4055495" cy="728634"/>
          </a:xfrm>
          <a:prstGeom prst="rect">
            <a:avLst/>
          </a:prstGeom>
          <a:ln w="12700">
            <a:solidFill>
              <a:schemeClr val="tx1"/>
            </a:solidFill>
          </a:ln>
        </p:spPr>
      </p:pic>
      <p:sp>
        <p:nvSpPr>
          <p:cNvPr id="76" name="Rectangle 75">
            <a:extLst>
              <a:ext uri="{FF2B5EF4-FFF2-40B4-BE49-F238E27FC236}">
                <a16:creationId xmlns:a16="http://schemas.microsoft.com/office/drawing/2014/main" id="{E145B43E-837C-1B96-1D33-286BC593515D}"/>
              </a:ext>
            </a:extLst>
          </p:cNvPr>
          <p:cNvSpPr/>
          <p:nvPr/>
        </p:nvSpPr>
        <p:spPr>
          <a:xfrm>
            <a:off x="7791450" y="6084110"/>
            <a:ext cx="912298" cy="9331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D439896-5268-C47E-A5E6-768CF90815BE}"/>
              </a:ext>
            </a:extLst>
          </p:cNvPr>
          <p:cNvSpPr/>
          <p:nvPr/>
        </p:nvSpPr>
        <p:spPr>
          <a:xfrm>
            <a:off x="4649803" y="6187781"/>
            <a:ext cx="4055494" cy="9331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C938562-C1F9-7305-F059-93466487CFAD}"/>
              </a:ext>
            </a:extLst>
          </p:cNvPr>
          <p:cNvSpPr/>
          <p:nvPr/>
        </p:nvSpPr>
        <p:spPr>
          <a:xfrm>
            <a:off x="4687681" y="6319508"/>
            <a:ext cx="2344150" cy="9331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ontent Placeholder 15">
            <a:extLst>
              <a:ext uri="{FF2B5EF4-FFF2-40B4-BE49-F238E27FC236}">
                <a16:creationId xmlns:a16="http://schemas.microsoft.com/office/drawing/2014/main" id="{97FA2A3C-5EEA-25F4-03F5-6D6F13F95151}"/>
              </a:ext>
            </a:extLst>
          </p:cNvPr>
          <p:cNvSpPr>
            <a:spLocks noGrp="1"/>
          </p:cNvSpPr>
          <p:nvPr>
            <p:ph idx="1"/>
          </p:nvPr>
        </p:nvSpPr>
        <p:spPr>
          <a:xfrm>
            <a:off x="4648253" y="5704450"/>
            <a:ext cx="4055495" cy="228345"/>
          </a:xfrm>
          <a:solidFill>
            <a:schemeClr val="bg1"/>
          </a:solidFill>
          <a:ln w="12700">
            <a:solidFill>
              <a:schemeClr val="tx1"/>
            </a:solidFill>
          </a:ln>
        </p:spPr>
        <p:txBody>
          <a:bodyPr>
            <a:normAutofit fontScale="92500" lnSpcReduction="10000"/>
          </a:bodyPr>
          <a:lstStyle/>
          <a:p>
            <a:pPr marL="0" indent="0" algn="ctr">
              <a:buNone/>
            </a:pPr>
            <a:r>
              <a:rPr lang="en-US" sz="1000" b="1" dirty="0"/>
              <a:t>ADL Report:</a:t>
            </a:r>
          </a:p>
        </p:txBody>
      </p:sp>
    </p:spTree>
    <p:extLst>
      <p:ext uri="{BB962C8B-B14F-4D97-AF65-F5344CB8AC3E}">
        <p14:creationId xmlns:p14="http://schemas.microsoft.com/office/powerpoint/2010/main" val="29449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indefinite" fill="hold" grpId="1" nodeType="clickEffect">
                                  <p:stCondLst>
                                    <p:cond delay="0"/>
                                  </p:stCondLst>
                                  <p:childTnLst>
                                    <p:animMotion origin="layout" path="M 5E-6 -3.33333E-6 L 5E-6 0.00023 C 0.00938 0.00116 0.01511 0.00209 0.02501 0.00255 C 0.04132 0.00324 0.05782 0.00348 0.07414 0.00371 C 0.07813 0.00417 0.08195 0.0044 0.0856 0.0051 C 0.08837 0.00556 0.09098 0.00764 0.09341 0.00764 C 0.11719 0.0088 0.14098 0.00857 0.16476 0.00903 C 0.17032 0.00949 0.1757 0.00973 0.18126 0.01019 C 0.18681 0.01088 0.19532 0.01297 0.20053 0.01412 C 0.20608 0.01366 0.21216 0.01366 0.21789 0.01297 C 0.21876 0.01273 0.21962 0.01135 0.22084 0.01158 C 0.22153 0.01181 0.22205 0.0132 0.22257 0.01412 C 0.2224 0.01644 0.22084 0.03449 0.22084 0.03611 C 0.22084 0.05093 0.22136 0.06551 0.22171 0.0801 C 0.22136 0.09746 0.22136 0.11459 0.22084 0.13195 C 0.22066 0.13797 0.21876 0.15 0.21876 0.15023 C 0.21928 0.18287 0.21876 0.21574 0.21997 0.24838 C 0.21997 0.25093 0.22153 0.25278 0.22257 0.25486 C 0.22362 0.25672 0.22605 0.25926 0.22744 0.26019 C 0.23004 0.26158 0.23247 0.26273 0.23525 0.26389 C 0.23664 0.26598 0.24011 0.26922 0.23629 0.27292 C 0.2323 0.27662 0.22744 0.27639 0.22362 0.2794 C 0.21754 0.28426 0.22014 0.28148 0.2158 0.28727 C 0.22014 0.29283 0.22587 0.30255 0.2323 0.30417 C 0.23646 0.3051 0.24063 0.30324 0.24497 0.30278 C 0.2474 0.30255 0.25001 0.30186 0.25261 0.30139 L 0.26129 0.30023 C 0.26198 0.29838 0.26268 0.29676 0.2632 0.29514 C 0.26476 0.28982 0.26494 0.28727 0.26615 0.28218 C 0.26546 0.28033 0.26476 0.27848 0.26407 0.27686 C 0.26355 0.27593 0.26285 0.27385 0.26216 0.27431 C 0.26077 0.27523 0.26077 0.27778 0.26007 0.2794 C 0.2606 0.2838 0.26007 0.28843 0.26129 0.29236 C 0.26146 0.29375 0.26337 0.29306 0.26407 0.29375 C 0.27553 0.30348 0.26771 0.3 0.2757 0.30278 C 0.27605 0.30486 0.27605 0.30718 0.27674 0.30926 C 0.27848 0.31598 0.28212 0.3125 0.27153 0.31436 C 0.26337 0.31181 0.25469 0.31111 0.24688 0.30672 C 0.24514 0.30579 0.24636 0.30232 0.24584 0.30023 C 0.24549 0.29838 0.24445 0.29676 0.24376 0.29514 C 0.24358 0.29375 0.24376 0.29167 0.24289 0.29121 C 0.23855 0.28889 0.22935 0.28727 0.22935 0.2875 C 0.22014 0.2926 0.22171 0.28866 0.22171 0.30533 C 0.22171 0.30764 0.22153 0.31019 0.22257 0.31181 C 0.22396 0.31389 0.22848 0.31436 0.22848 0.31459 C 0.23021 0.31412 0.2323 0.31412 0.23421 0.3132 C 0.23507 0.31273 0.23525 0.31135 0.23629 0.31065 C 0.23716 0.30949 0.23785 0.30834 0.23889 0.30787 C 0.24132 0.30718 0.24358 0.30718 0.24584 0.30672 C 0.24688 0.30579 0.2474 0.30417 0.24862 0.30417 C 0.2507 0.30371 0.25278 0.3044 0.25435 0.30533 C 0.2566 0.30672 0.26146 0.3132 0.2632 0.31574 C 0.26337 0.31736 0.26441 0.31922 0.26407 0.32084 C 0.26198 0.33264 0.24775 0.325 0.24376 0.32477 C 0.23924 0.32361 0.22935 0.32084 0.22657 0.32084 C 0.22205 0.32107 0.21737 0.32361 0.21303 0.32477 C 0.21285 0.32662 0.21216 0.32824 0.21216 0.32986 C 0.21216 0.33611 0.21441 0.33681 0.21789 0.34028 C 0.21876 0.34121 0.21962 0.3426 0.22084 0.34283 C 0.22327 0.34375 0.22587 0.34375 0.22848 0.34422 L 0.23803 0.34028 C 0.23889 0.33982 0.23994 0.33936 0.24098 0.33912 C 0.24428 0.33797 0.24844 0.33727 0.25157 0.33635 C 0.2533 0.33611 0.25487 0.33565 0.25643 0.33519 C 0.25869 0.33611 0.26251 0.33773 0.26407 0.33912 C 0.26546 0.34005 0.26702 0.34144 0.26789 0.34283 C 0.2691 0.34445 0.2698 0.3463 0.27101 0.34815 C 0.27119 0.35023 0.27223 0.35255 0.27153 0.35463 C 0.27153 0.35579 0.2698 0.35556 0.2691 0.35579 C 0.26632 0.35672 0.26129 0.35857 0.26129 0.3588 L 0.24775 0.35718 C 0.22448 0.35463 0.23212 0.35903 0.22171 0.35209 C 0.22101 0.35023 0.21997 0.34861 0.21997 0.34676 C 0.21945 0.34028 0.21737 0.33218 0.22084 0.32732 C 0.22136 0.32662 0.23768 0.32963 0.23994 0.32986 C 0.24514 0.33357 0.24948 0.33727 0.25521 0.33773 C 0.25782 0.33797 0.2606 0.33681 0.2632 0.33635 C 0.26268 0.32686 0.26268 0.31736 0.26216 0.30787 C 0.26216 0.30533 0.2632 0.30047 0.26129 0.30023 C 0.25643 0.29931 0.25226 0.30371 0.24775 0.30533 C 0.24514 0.31389 0.24566 0.31042 0.24497 0.32084 C 0.24271 0.34607 0.24862 0.34236 0.23889 0.34561 C 0.23021 0.34375 0.22084 0.34723 0.21685 0.33519 C 0.2158 0.33148 0.21546 0.32732 0.21511 0.32361 C 0.2158 0.31829 0.2165 0.31297 0.21789 0.30787 C 0.21823 0.30625 0.21945 0.30486 0.22084 0.30417 C 0.2224 0.30278 0.22657 0.30139 0.22657 0.30162 C 0.22744 0.3007 0.22848 0.29977 0.22935 0.29885 C 0.23143 0.29746 0.23594 0.29445 0.23803 0.29375 C 0.2408 0.2926 0.24376 0.2919 0.24688 0.29121 C 0.24862 0.28982 0.2507 0.28889 0.25261 0.28727 C 0.2533 0.28658 0.25365 0.28542 0.25435 0.28473 C 0.25573 0.28357 0.25712 0.28287 0.25834 0.28218 C 0.25903 0.28125 0.26007 0.28079 0.26007 0.2794 C 0.2606 0.27639 0.26007 0.27338 0.25938 0.27037 C 0.25903 0.26922 0.25799 0.26852 0.2573 0.26783 C 0.25591 0.26644 0.25487 0.26505 0.25348 0.26389 C 0.25191 0.2625 0.24983 0.26042 0.24775 0.26019 C 0.23785 0.25834 0.22778 0.25834 0.21789 0.25741 C 0.21615 0.25672 0.21441 0.25648 0.21303 0.25486 C 0.21233 0.25394 0.21216 0.25232 0.21216 0.25093 C 0.21216 0.24653 0.21372 0.24468 0.21511 0.24074 C 0.21528 0.23889 0.21546 0.23727 0.2158 0.23542 C 0.21546 0.22246 0.21546 0.20949 0.21511 0.19676 C 0.21476 0.19445 0.21389 0.19236 0.21389 0.19028 C 0.21389 0.17894 0.21407 0.17917 0.2158 0.17199 C 0.21615 0.15996 0.2165 0.14792 0.21685 0.13588 C 0.21719 0.13241 0.21754 0.12894 0.21789 0.12547 C 0.21997 0.09723 0.21962 0.09676 0.22084 0.07107 C 0.22101 0.04352 0.22136 0.01598 0.22171 -0.0118 C 0.22171 -0.01736 0.22223 -0.02291 0.22257 -0.02847 C 0.22292 -0.03287 0.2224 -0.0375 0.22362 -0.04143 C 0.22396 -0.04282 0.2257 -0.04259 0.22657 -0.04282 C 0.23421 -0.04352 0.24202 -0.04375 0.24948 -0.04398 L 0.30955 -0.04282 C 0.31372 -0.04259 0.31789 -0.04189 0.32188 -0.04143 L 0.33646 -0.04027 L 0.35938 -0.03889 C 0.41233 -0.03981 0.41945 -0.04143 0.46077 -0.03889 C 0.46494 -0.03865 0.4691 -0.03819 0.47327 -0.03773 C 0.48577 -0.03588 0.48681 -0.03449 0.49844 -0.03379 C 0.50626 -0.0331 0.51441 -0.03287 0.5224 -0.0324 L 0.54289 -0.03125 C 0.55087 -0.02847 0.54445 -0.03032 0.55921 -0.02847 C 0.56233 -0.02824 0.56563 -0.02777 0.56876 -0.02731 L 0.59671 -0.02847 C 0.59948 -0.0287 0.60174 -0.02963 0.60452 -0.02986 C 0.60869 -0.03032 0.61719 -0.03125 0.61719 -0.03102 " pathEditMode="relative" rAng="0" ptsTypes="AAAAAAAAAAAAAAAAAAAAAAAAAAAAAAAAAAAAAAAAAAAAAAAAAAAAAAAAAAAAAAAAAAAAAAAAAAAAAAAAAAAAAAAAAAAAAAAAAAAAAAAAAAAAAAAAAAAAAAAAAAAAAAAA">
                                      <p:cBhvr>
                                        <p:cTn id="24" dur="5000" fill="hold"/>
                                        <p:tgtEl>
                                          <p:spTgt spid="6"/>
                                        </p:tgtEl>
                                        <p:attrNameLst>
                                          <p:attrName>ppt_x</p:attrName>
                                          <p:attrName>ppt_y</p:attrName>
                                        </p:attrNameLst>
                                      </p:cBhvr>
                                      <p:rCtr x="30851" y="15741"/>
                                    </p:animMotion>
                                  </p:childTnLst>
                                </p:cTn>
                              </p:par>
                              <p:par>
                                <p:cTn id="25" presetID="1"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childTnLst>
                                </p:cTn>
                              </p:par>
                              <p:par>
                                <p:cTn id="27" presetID="0" presetClass="path" presetSubtype="0" repeatCount="indefinite" fill="hold" grpId="1" nodeType="withEffect">
                                  <p:stCondLst>
                                    <p:cond delay="500"/>
                                  </p:stCondLst>
                                  <p:childTnLst>
                                    <p:animMotion origin="layout" path="M 5E-6 -3.33333E-6 L 5E-6 0.00023 C 0.00938 0.00116 0.01511 0.00209 0.02501 0.00255 C 0.04132 0.00324 0.05799 0.00348 0.07431 0.00371 C 0.07813 0.00417 0.08212 0.0044 0.08577 0.0051 C 0.08855 0.00556 0.09115 0.00764 0.09358 0.00764 C 0.11737 0.0088 0.14132 0.00857 0.16494 0.00903 C 0.17049 0.00949 0.17605 0.00973 0.1816 0.01019 C 0.18716 0.01088 0.19566 0.01297 0.20087 0.01412 C 0.20643 0.01366 0.21251 0.01366 0.21823 0.01297 C 0.2191 0.01273 0.21997 0.01135 0.22119 0.01158 C 0.22188 0.01181 0.2224 0.0132 0.2231 0.01412 C 0.22275 0.01644 0.22119 0.03449 0.22119 0.03611 C 0.22119 0.05093 0.22171 0.06551 0.22205 0.0801 C 0.22171 0.09746 0.22171 0.11459 0.22119 0.13195 C 0.22101 0.13797 0.2191 0.15 0.2191 0.15023 C 0.21962 0.18287 0.2191 0.21574 0.22032 0.24838 C 0.22032 0.25093 0.22188 0.25278 0.2231 0.25486 C 0.22396 0.25672 0.22657 0.25926 0.22778 0.26019 C 0.23039 0.26158 0.23299 0.26273 0.23577 0.26389 C 0.23716 0.26598 0.24046 0.26922 0.23664 0.27292 C 0.23264 0.27662 0.22778 0.27639 0.22396 0.2794 C 0.21789 0.28426 0.22049 0.28148 0.21615 0.28727 C 0.22049 0.29283 0.22622 0.30255 0.23264 0.30417 C 0.23681 0.3051 0.24098 0.30324 0.24532 0.30278 C 0.24792 0.30255 0.25035 0.30186 0.25296 0.30139 L 0.26164 0.30023 C 0.26233 0.29838 0.26303 0.29676 0.26355 0.29514 C 0.26511 0.28982 0.26546 0.28727 0.2665 0.28218 C 0.2658 0.28033 0.26511 0.27848 0.26441 0.27686 C 0.26407 0.27593 0.26337 0.27385 0.26268 0.27431 C 0.26129 0.27523 0.26129 0.27778 0.2606 0.2794 C 0.26094 0.2838 0.2606 0.28843 0.26164 0.29236 C 0.26198 0.29375 0.26372 0.29306 0.26441 0.29375 C 0.27605 0.30348 0.26823 0.3 0.27622 0.30278 C 0.27639 0.30486 0.27639 0.30718 0.27709 0.30926 C 0.279 0.31598 0.28264 0.3125 0.27205 0.31436 C 0.26372 0.31181 0.25504 0.31111 0.24723 0.30672 C 0.24566 0.30579 0.24671 0.30232 0.24636 0.30023 C 0.24584 0.29838 0.24497 0.29676 0.24428 0.29514 C 0.24393 0.29375 0.24428 0.29167 0.24323 0.29121 C 0.23889 0.28889 0.22969 0.28727 0.22969 0.2875 C 0.22049 0.2926 0.22205 0.28866 0.22205 0.30533 C 0.22205 0.30764 0.22188 0.31019 0.2231 0.31181 C 0.22448 0.31389 0.22882 0.31436 0.22882 0.31459 C 0.23056 0.31412 0.23264 0.31412 0.23455 0.3132 C 0.23542 0.31273 0.23577 0.31135 0.23664 0.31065 C 0.23751 0.30949 0.2382 0.30834 0.23941 0.30787 C 0.24167 0.30718 0.24393 0.30718 0.24636 0.30672 C 0.24723 0.30579 0.24792 0.30417 0.24914 0.30417 C 0.25105 0.30371 0.25313 0.3044 0.25487 0.30533 C 0.25712 0.30672 0.26198 0.3132 0.26355 0.31574 C 0.26372 0.31736 0.26494 0.31922 0.26441 0.32084 C 0.26233 0.33264 0.2481 0.325 0.24428 0.32477 C 0.23959 0.32361 0.22969 0.32084 0.22691 0.32084 C 0.2224 0.32107 0.21771 0.32361 0.21337 0.32477 C 0.2132 0.32662 0.21251 0.32824 0.21251 0.32986 C 0.21251 0.33611 0.21476 0.33681 0.21823 0.34028 C 0.2191 0.34121 0.21997 0.3426 0.22119 0.34283 C 0.22379 0.34375 0.22622 0.34375 0.22882 0.34422 L 0.23855 0.34028 C 0.23941 0.33982 0.24028 0.33936 0.2415 0.33912 C 0.24462 0.33797 0.24879 0.33727 0.25209 0.33635 C 0.25365 0.33611 0.25521 0.33565 0.25695 0.33519 C 0.25921 0.33611 0.26285 0.33773 0.26441 0.33912 C 0.2658 0.34005 0.26754 0.34144 0.26841 0.34283 C 0.26962 0.34445 0.27032 0.3463 0.27136 0.34815 C 0.27153 0.35023 0.27275 0.35255 0.27205 0.35463 C 0.27205 0.35579 0.27032 0.35556 0.26962 0.35579 C 0.26685 0.35672 0.26164 0.35857 0.26164 0.3588 L 0.2481 0.35718 C 0.22483 0.35463 0.23247 0.35903 0.22205 0.35209 C 0.22136 0.35023 0.22032 0.34861 0.22032 0.34676 C 0.2198 0.34028 0.21771 0.33218 0.22119 0.32732 C 0.22171 0.32662 0.23803 0.32963 0.24028 0.32986 C 0.24566 0.33357 0.25001 0.33727 0.25573 0.33773 C 0.25834 0.33797 0.26094 0.33681 0.26355 0.33635 C 0.26303 0.32686 0.26303 0.31736 0.26268 0.30787 C 0.26268 0.30533 0.26355 0.30047 0.26164 0.30023 C 0.25695 0.29931 0.25278 0.30371 0.2481 0.30533 C 0.24566 0.31389 0.24601 0.31042 0.24532 0.32084 C 0.24306 0.34607 0.24914 0.34236 0.23941 0.34561 C 0.23056 0.34375 0.22119 0.34723 0.21719 0.33519 C 0.21615 0.33148 0.21598 0.32732 0.21546 0.32361 C 0.21615 0.31829 0.21685 0.31297 0.21823 0.30787 C 0.21858 0.30625 0.2198 0.30486 0.22119 0.30417 C 0.22275 0.30278 0.22691 0.30139 0.22691 0.30162 C 0.22778 0.3007 0.22882 0.29977 0.22969 0.29885 C 0.23178 0.29746 0.23646 0.29445 0.23855 0.29375 C 0.24115 0.2926 0.24428 0.2919 0.24723 0.29121 C 0.24914 0.28982 0.25105 0.28889 0.25296 0.28727 C 0.25365 0.28658 0.25417 0.28542 0.25487 0.28473 C 0.25626 0.28357 0.25764 0.28287 0.25869 0.28218 C 0.25938 0.28125 0.2606 0.28079 0.2606 0.2794 C 0.26094 0.27639 0.2606 0.27338 0.2599 0.27037 C 0.25938 0.26922 0.25851 0.26852 0.25782 0.26783 C 0.25643 0.26644 0.25521 0.26505 0.25382 0.26389 C 0.25226 0.2625 0.25018 0.26042 0.2481 0.26019 C 0.2382 0.25834 0.22813 0.25834 0.21823 0.25741 C 0.21667 0.25672 0.21476 0.25648 0.21337 0.25486 C 0.21268 0.25394 0.21251 0.25232 0.21251 0.25093 C 0.21251 0.24653 0.21407 0.24468 0.21546 0.24074 C 0.21563 0.23889 0.21598 0.23727 0.21615 0.23542 C 0.21598 0.22246 0.21598 0.20949 0.21546 0.19676 C 0.21528 0.19445 0.21424 0.19236 0.21424 0.19028 C 0.21424 0.17894 0.21459 0.17917 0.21615 0.17199 C 0.21667 0.15996 0.21685 0.14792 0.21719 0.13588 C 0.21754 0.13241 0.21789 0.12894 0.21823 0.12547 C 0.22032 0.09723 0.21997 0.09676 0.22119 0.07107 C 0.22136 0.04352 0.22171 0.01598 0.22205 -0.0118 C 0.22205 -0.01736 0.22257 -0.02291 0.2231 -0.02847 C 0.22327 -0.03287 0.22275 -0.0375 0.22396 -0.04143 C 0.22448 -0.04282 0.22605 -0.04259 0.22691 -0.04282 C 0.23455 -0.04352 0.24237 -0.04375 0.25001 -0.04398 L 0.31007 -0.04282 C 0.31424 -0.04259 0.31841 -0.04189 0.32257 -0.04143 L 0.33698 -0.04027 L 0.36007 -0.03889 C 0.41303 -0.03981 0.42014 -0.04143 0.46164 -0.03889 C 0.4658 -0.03865 0.4698 -0.03819 0.47396 -0.03773 C 0.48664 -0.03588 0.48768 -0.03449 0.49931 -0.03379 C 0.50712 -0.0331 0.51528 -0.03287 0.52327 -0.0324 L 0.54376 -0.03125 C 0.55191 -0.02847 0.54532 -0.03032 0.56007 -0.02847 C 0.56337 -0.02824 0.5665 -0.02777 0.5698 -0.02731 L 0.59757 -0.02847 C 0.60035 -0.0287 0.60278 -0.02963 0.60556 -0.02986 C 0.60955 -0.03032 0.61823 -0.03125 0.61823 -0.03102 " pathEditMode="relative" rAng="0" ptsTypes="AAAAAAAAAAAAAAAAAAAAAAAAAAAAAAAAAAAAAAAAAAAAAAAAAAAAAAAAAAAAAAAAAAAAAAAAAAAAAAAAAAAAAAAAAAAAAAAAAAAAAAAAAAAAAAAAAAAAAAAAAAAAAAAA">
                                      <p:cBhvr>
                                        <p:cTn id="28" dur="5000" fill="hold"/>
                                        <p:tgtEl>
                                          <p:spTgt spid="7"/>
                                        </p:tgtEl>
                                        <p:attrNameLst>
                                          <p:attrName>ppt_x</p:attrName>
                                          <p:attrName>ppt_y</p:attrName>
                                        </p:attrNameLst>
                                      </p:cBhvr>
                                      <p:rCtr x="30903" y="15741"/>
                                    </p:animMotion>
                                  </p:childTnLst>
                                </p:cTn>
                              </p:par>
                              <p:par>
                                <p:cTn id="29" presetID="1" presetClass="entr" presetSubtype="0"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childTnLst>
                                </p:cTn>
                              </p:par>
                              <p:par>
                                <p:cTn id="31" presetID="0" presetClass="path" presetSubtype="0" repeatCount="indefinite" fill="hold" grpId="1" nodeType="withEffect">
                                  <p:stCondLst>
                                    <p:cond delay="1000"/>
                                  </p:stCondLst>
                                  <p:childTnLst>
                                    <p:animMotion origin="layout" path="M -3.33333E-6 -3.33333E-6 L -3.33333E-6 0.00023 C 0.0092 0.00116 0.01511 0.00209 0.025 0.00255 C 0.04132 0.00324 0.05782 0.00348 0.07431 0.00371 C 0.07813 0.00417 0.08212 0.0044 0.08577 0.0051 C 0.08855 0.00556 0.09098 0.00764 0.09358 0.00764 C 0.11754 0.0088 0.14132 0.00857 0.16493 0.00903 C 0.17049 0.00949 0.17605 0.00973 0.18143 0.01019 C 0.18716 0.01088 0.19549 0.01297 0.20087 0.01412 C 0.20625 0.01366 0.21233 0.01366 0.21806 0.01297 C 0.21893 0.01273 0.21997 0.01135 0.22101 0.01158 C 0.22188 0.01181 0.2224 0.0132 0.22309 0.01412 C 0.22275 0.01644 0.22101 0.03449 0.22101 0.03611 C 0.22101 0.05093 0.2217 0.06551 0.22205 0.0801 C 0.2217 0.09746 0.2217 0.11459 0.22101 0.13195 C 0.22084 0.13797 0.21893 0.15 0.21893 0.15023 C 0.21945 0.18287 0.21893 0.21574 0.22014 0.24838 C 0.22014 0.25093 0.22188 0.25278 0.22309 0.25486 C 0.22396 0.25672 0.22639 0.25926 0.22778 0.26019 C 0.23021 0.26158 0.23282 0.26273 0.23559 0.26389 C 0.23698 0.26598 0.24045 0.26922 0.23664 0.27292 C 0.23247 0.27662 0.22778 0.27639 0.22396 0.2794 C 0.21789 0.28426 0.22032 0.28148 0.21598 0.28727 C 0.22032 0.29283 0.22622 0.30255 0.23247 0.30417 C 0.23681 0.3051 0.2408 0.30324 0.24532 0.30278 C 0.24792 0.30255 0.25035 0.30186 0.25278 0.30139 L 0.26164 0.30023 C 0.26233 0.29838 0.26302 0.29676 0.26337 0.29514 C 0.26511 0.28982 0.26528 0.28727 0.26632 0.28218 C 0.2658 0.28033 0.26511 0.27848 0.26441 0.27686 C 0.26389 0.27593 0.2632 0.27385 0.2625 0.27431 C 0.26111 0.27523 0.26111 0.27778 0.26042 0.2794 C 0.26094 0.2838 0.26042 0.28843 0.26164 0.29236 C 0.26181 0.29375 0.26372 0.29306 0.26441 0.29375 C 0.27587 0.30348 0.26806 0.3 0.27605 0.30278 C 0.27639 0.30486 0.27639 0.30718 0.27709 0.30926 C 0.27882 0.31598 0.28264 0.3125 0.27205 0.31436 C 0.26372 0.31181 0.25486 0.31111 0.24723 0.30672 C 0.24566 0.30579 0.2467 0.30232 0.24618 0.30023 C 0.24584 0.29838 0.24497 0.29676 0.2441 0.29514 C 0.24375 0.29375 0.2441 0.29167 0.24306 0.29121 C 0.23889 0.28889 0.22952 0.28727 0.22952 0.2875 C 0.22032 0.2926 0.22205 0.28866 0.22205 0.30533 C 0.22205 0.30764 0.22188 0.31019 0.22309 0.31181 C 0.22431 0.31389 0.22865 0.31436 0.22865 0.31459 C 0.23056 0.31412 0.23247 0.31412 0.23455 0.3132 C 0.23542 0.31273 0.23559 0.31135 0.23664 0.31065 C 0.2375 0.30949 0.2382 0.30834 0.23924 0.30787 C 0.2415 0.30718 0.24375 0.30718 0.24618 0.30672 C 0.24723 0.30579 0.24792 0.30417 0.24896 0.30417 C 0.25105 0.30371 0.25313 0.3044 0.25469 0.30533 C 0.25712 0.30672 0.26181 0.3132 0.26337 0.31574 C 0.26372 0.31736 0.26476 0.31922 0.26441 0.32084 C 0.26233 0.33264 0.24809 0.325 0.2441 0.32477 C 0.23959 0.32361 0.22952 0.32084 0.22691 0.32084 C 0.2224 0.32107 0.21754 0.32361 0.21337 0.32477 C 0.21302 0.32662 0.21233 0.32824 0.21233 0.32986 C 0.21233 0.33611 0.21459 0.33681 0.21806 0.34028 C 0.21893 0.34121 0.21997 0.3426 0.22101 0.34283 C 0.22361 0.34375 0.22622 0.34375 0.22865 0.34422 L 0.23837 0.34028 C 0.23924 0.33982 0.24028 0.33936 0.24132 0.33912 C 0.24445 0.33797 0.24879 0.33727 0.25191 0.33635 C 0.25348 0.33611 0.25504 0.33565 0.25695 0.33519 C 0.2592 0.33611 0.26285 0.33773 0.26441 0.33912 C 0.2658 0.34005 0.26736 0.34144 0.26841 0.34283 C 0.26945 0.34445 0.27014 0.3463 0.27136 0.34815 C 0.27153 0.35023 0.27275 0.35255 0.27205 0.35463 C 0.27205 0.35579 0.27014 0.35556 0.26945 0.35579 C 0.26667 0.35672 0.26164 0.35857 0.26164 0.3588 L 0.24809 0.35718 C 0.22483 0.35463 0.2323 0.35903 0.22205 0.35209 C 0.22118 0.35023 0.22014 0.34861 0.22014 0.34676 C 0.21962 0.34028 0.21754 0.33218 0.22101 0.32732 C 0.2217 0.32662 0.23785 0.32963 0.24028 0.32986 C 0.24566 0.33357 0.24983 0.33727 0.25556 0.33773 C 0.25851 0.33797 0.26094 0.33681 0.26337 0.33635 C 0.26302 0.32686 0.26302 0.31736 0.2625 0.30787 C 0.2625 0.30533 0.26337 0.30047 0.26164 0.30023 C 0.25695 0.29931 0.25261 0.30371 0.24809 0.30533 C 0.24566 0.31389 0.24601 0.31042 0.24532 0.32084 C 0.24289 0.34607 0.24896 0.34236 0.23924 0.34561 C 0.23056 0.34375 0.22101 0.34723 0.21719 0.33519 C 0.21598 0.33148 0.2158 0.32732 0.21528 0.32361 C 0.21598 0.31829 0.21667 0.31297 0.21806 0.30787 C 0.21858 0.30625 0.21962 0.30486 0.22101 0.30417 C 0.22275 0.30278 0.22691 0.30139 0.22691 0.30162 C 0.22778 0.3007 0.22865 0.29977 0.22952 0.29885 C 0.2316 0.29746 0.23629 0.29445 0.23837 0.29375 C 0.24115 0.2926 0.2441 0.2919 0.24723 0.29121 C 0.24896 0.28982 0.25105 0.28889 0.25278 0.28727 C 0.25348 0.28658 0.254 0.28542 0.25469 0.28473 C 0.25608 0.28357 0.25747 0.28287 0.25868 0.28218 C 0.25938 0.28125 0.26042 0.28079 0.26042 0.2794 C 0.26094 0.27639 0.26042 0.27338 0.2599 0.27037 C 0.25938 0.26922 0.25851 0.26852 0.25782 0.26783 C 0.25625 0.26644 0.25504 0.26505 0.25382 0.26389 C 0.25209 0.2625 0.25018 0.26042 0.24809 0.26019 C 0.2382 0.25834 0.22795 0.25834 0.21806 0.25741 C 0.2165 0.25672 0.21459 0.25648 0.21337 0.25486 C 0.21268 0.25394 0.21233 0.25232 0.21233 0.25093 C 0.21233 0.24653 0.21407 0.24468 0.21528 0.24074 C 0.21563 0.23889 0.2158 0.23727 0.21598 0.23542 C 0.2158 0.22246 0.2158 0.20949 0.21528 0.19676 C 0.21511 0.19445 0.21424 0.19236 0.21424 0.19028 C 0.21424 0.17894 0.21441 0.17917 0.21598 0.17199 C 0.2165 0.15996 0.21667 0.14792 0.21719 0.13588 C 0.21736 0.13241 0.21789 0.12894 0.21806 0.12547 C 0.22014 0.09723 0.21997 0.09676 0.22101 0.07107 C 0.22118 0.04352 0.2217 0.01598 0.22205 -0.0118 C 0.22205 -0.01736 0.22257 -0.02291 0.22309 -0.02847 C 0.22327 -0.03287 0.22275 -0.0375 0.22396 -0.04143 C 0.22431 -0.04282 0.22605 -0.04259 0.22691 -0.04282 C 0.23455 -0.04352 0.24219 -0.04375 0.25018 -0.04398 L 0.3099 -0.04282 C 0.31407 -0.04259 0.31823 -0.04189 0.3224 -0.04143 L 0.33681 -0.04027 L 0.3599 -0.03889 C 0.41285 -0.03981 0.42014 -0.04143 0.46146 -0.03889 C 0.46563 -0.03865 0.4698 -0.03819 0.47396 -0.03773 C 0.48646 -0.03588 0.4875 -0.03449 0.49914 -0.03379 C 0.50712 -0.0331 0.51545 -0.03287 0.52309 -0.0324 L 0.54358 -0.03125 C 0.55174 -0.02847 0.54532 -0.03032 0.56007 -0.02847 C 0.56337 -0.02824 0.5665 -0.02777 0.56962 -0.02731 L 0.59757 -0.02847 C 0.60035 -0.0287 0.60261 -0.02963 0.60539 -0.02986 C 0.60955 -0.03032 0.61823 -0.03125 0.61823 -0.03102 " pathEditMode="relative" rAng="0" ptsTypes="AAAAAAAAAAAAAAAAAAAAAAAAAAAAAAAAAAAAAAAAAAAAAAAAAAAAAAAAAAAAAAAAAAAAAAAAAAAAAAAAAAAAAAAAAAAAAAAAAAAAAAAAAAAAAAAAAAAAAAAAAAAAAAAA">
                                      <p:cBhvr>
                                        <p:cTn id="32" dur="5000" fill="hold"/>
                                        <p:tgtEl>
                                          <p:spTgt spid="8"/>
                                        </p:tgtEl>
                                        <p:attrNameLst>
                                          <p:attrName>ppt_x</p:attrName>
                                          <p:attrName>ppt_y</p:attrName>
                                        </p:attrNameLst>
                                      </p:cBhvr>
                                      <p:rCtr x="30903" y="15741"/>
                                    </p:animMotion>
                                  </p:childTnLst>
                                </p:cTn>
                              </p:par>
                              <p:par>
                                <p:cTn id="33" presetID="1" presetClass="entr" presetSubtype="0"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childTnLst>
                                </p:cTn>
                              </p:par>
                              <p:par>
                                <p:cTn id="35" presetID="0" presetClass="path" presetSubtype="0" repeatCount="indefinite" fill="hold" grpId="1" nodeType="withEffect">
                                  <p:stCondLst>
                                    <p:cond delay="1500"/>
                                  </p:stCondLst>
                                  <p:childTnLst>
                                    <p:animMotion origin="layout" path="M -3.88889E-6 -3.33333E-6 L -3.88889E-6 0.00023 C 0.00938 0.00116 0.01511 0.00209 0.025 0.00255 C 0.04132 0.00324 0.05782 0.00348 0.07414 0.00371 C 0.07796 0.00417 0.08195 0.0044 0.08559 0.0051 C 0.08837 0.00556 0.09098 0.00764 0.09341 0.00764 C 0.11737 0.0088 0.14098 0.00857 0.16459 0.00903 C 0.17014 0.00949 0.1757 0.00973 0.18125 0.01019 C 0.18664 0.01088 0.19514 0.01297 0.20052 0.01412 C 0.20591 0.01366 0.21198 0.01366 0.21771 0.01297 C 0.21858 0.01273 0.21962 0.01135 0.22066 0.01158 C 0.22136 0.01181 0.22188 0.0132 0.22257 0.01412 C 0.22223 0.01644 0.22066 0.03449 0.22066 0.03611 C 0.22066 0.05093 0.22118 0.06551 0.22153 0.0801 C 0.22118 0.09746 0.22118 0.11459 0.22066 0.13195 C 0.22049 0.13797 0.21858 0.15 0.21858 0.15023 C 0.2191 0.18287 0.21858 0.21574 0.2198 0.24838 C 0.2198 0.25093 0.22136 0.25278 0.22257 0.25486 C 0.22344 0.25672 0.22605 0.25926 0.22743 0.26019 C 0.22987 0.26158 0.23247 0.26273 0.23525 0.26389 C 0.23646 0.26598 0.23993 0.26922 0.23612 0.27292 C 0.23247 0.27662 0.22743 0.27639 0.22344 0.2794 C 0.21754 0.28426 0.21997 0.28148 0.2158 0.28727 C 0.21997 0.29283 0.2257 0.30255 0.23212 0.30417 C 0.23629 0.3051 0.24063 0.30324 0.2448 0.30278 C 0.2474 0.30255 0.24983 0.30186 0.25243 0.30139 L 0.26112 0.30023 C 0.26181 0.29838 0.2625 0.29676 0.26302 0.29514 C 0.26459 0.28982 0.26476 0.28727 0.26598 0.28218 C 0.26528 0.28033 0.26459 0.27848 0.26389 0.27686 C 0.26337 0.27593 0.26268 0.27385 0.26198 0.27431 C 0.26059 0.27523 0.26059 0.27778 0.2599 0.2794 C 0.26042 0.2838 0.2599 0.28843 0.26112 0.29236 C 0.26129 0.29375 0.2632 0.29306 0.26389 0.29375 C 0.27535 0.30348 0.26754 0.3 0.27552 0.30278 C 0.27587 0.30486 0.27587 0.30718 0.27657 0.30926 C 0.2783 0.31598 0.28195 0.3125 0.27153 0.31436 C 0.2632 0.31181 0.25452 0.31111 0.24671 0.30672 C 0.24497 0.30579 0.24618 0.30232 0.24566 0.30023 C 0.24532 0.29838 0.24427 0.29676 0.24358 0.29514 C 0.24341 0.29375 0.24358 0.29167 0.24271 0.29121 C 0.23837 0.28889 0.22917 0.28727 0.22917 0.2875 C 0.21997 0.2926 0.22153 0.28866 0.22153 0.30533 C 0.22153 0.30764 0.22136 0.31019 0.22257 0.31181 C 0.22414 0.31389 0.2283 0.31436 0.2283 0.31459 C 0.23004 0.31412 0.23247 0.31412 0.23403 0.3132 C 0.2349 0.31273 0.23525 0.31135 0.23612 0.31065 C 0.23698 0.30949 0.23768 0.30834 0.23889 0.30787 C 0.24115 0.30718 0.24341 0.30718 0.24566 0.30672 C 0.24671 0.30579 0.2474 0.30417 0.24844 0.30417 C 0.25052 0.30371 0.25261 0.3044 0.25417 0.30533 C 0.2566 0.30672 0.26129 0.3132 0.26302 0.31574 C 0.2632 0.31736 0.26441 0.31922 0.26389 0.32084 C 0.26181 0.33264 0.24757 0.325 0.24358 0.32477 C 0.23907 0.32361 0.22917 0.32084 0.22639 0.32084 C 0.22188 0.32107 0.21719 0.32361 0.21285 0.32477 C 0.21268 0.32662 0.21198 0.32824 0.21198 0.32986 C 0.21198 0.33611 0.21424 0.33681 0.21771 0.34028 C 0.21858 0.34121 0.21962 0.3426 0.22066 0.34283 C 0.22327 0.34375 0.2257 0.34375 0.2283 0.34422 L 0.23785 0.34028 C 0.23889 0.33982 0.23976 0.33936 0.24098 0.33912 C 0.2441 0.33797 0.24827 0.33727 0.25139 0.33635 C 0.25313 0.33611 0.25469 0.33565 0.25625 0.33519 C 0.25868 0.33611 0.26233 0.33773 0.26389 0.33912 C 0.26546 0.34005 0.26684 0.34144 0.26771 0.34283 C 0.26893 0.34445 0.26962 0.3463 0.27084 0.34815 C 0.27101 0.35023 0.27223 0.35255 0.27153 0.35463 C 0.27153 0.35579 0.26962 0.35556 0.26893 0.35579 C 0.26615 0.35672 0.26112 0.35857 0.26112 0.3588 L 0.24757 0.35718 C 0.22431 0.35463 0.23195 0.35903 0.22153 0.35209 C 0.22084 0.35023 0.2198 0.34861 0.2198 0.34676 C 0.21927 0.34028 0.21719 0.33218 0.22066 0.32732 C 0.22118 0.32662 0.2375 0.32963 0.23976 0.32986 C 0.24497 0.33357 0.24948 0.33727 0.25521 0.33773 C 0.25799 0.33797 0.26042 0.33681 0.26302 0.33635 C 0.2625 0.32686 0.2625 0.31736 0.26198 0.30787 C 0.26198 0.30533 0.26302 0.30047 0.26112 0.30023 C 0.25625 0.29931 0.25209 0.30371 0.24757 0.30533 C 0.24497 0.31389 0.24549 0.31042 0.2448 0.32084 C 0.24254 0.34607 0.24844 0.34236 0.23889 0.34561 C 0.23004 0.34375 0.22066 0.34723 0.21684 0.33519 C 0.21563 0.33148 0.21546 0.32732 0.21493 0.32361 C 0.2158 0.31829 0.21632 0.31297 0.21771 0.30787 C 0.21823 0.30625 0.21927 0.30486 0.22066 0.30417 C 0.22223 0.30278 0.22639 0.30139 0.22639 0.30162 C 0.22743 0.3007 0.2283 0.29977 0.22917 0.29885 C 0.23125 0.29746 0.23594 0.29445 0.23785 0.29375 C 0.24063 0.2926 0.24358 0.2919 0.24671 0.29121 C 0.24844 0.28982 0.25052 0.28889 0.25243 0.28727 C 0.25313 0.28658 0.25348 0.28542 0.25417 0.28473 C 0.25556 0.28357 0.25695 0.28287 0.25816 0.28218 C 0.25886 0.28125 0.2599 0.28079 0.2599 0.2794 C 0.26042 0.27639 0.2599 0.27338 0.25921 0.27037 C 0.25886 0.26922 0.25799 0.26852 0.2573 0.26783 C 0.25591 0.26644 0.25469 0.26505 0.2533 0.26389 C 0.25174 0.2625 0.24966 0.26042 0.24757 0.26019 C 0.23768 0.25834 0.22761 0.25834 0.21771 0.25741 C 0.21615 0.25672 0.21424 0.25648 0.21285 0.25486 C 0.21216 0.25394 0.21198 0.25232 0.21198 0.25093 C 0.21198 0.24653 0.21355 0.24468 0.21493 0.24074 C 0.21511 0.23889 0.21546 0.23727 0.2158 0.23542 C 0.21546 0.22246 0.21546 0.20949 0.21493 0.19676 C 0.21476 0.19445 0.21372 0.19236 0.21372 0.19028 C 0.21372 0.17894 0.21407 0.17917 0.2158 0.17199 C 0.21615 0.15996 0.21632 0.14792 0.21684 0.13588 C 0.21702 0.13241 0.21754 0.12894 0.21771 0.12547 C 0.2198 0.09723 0.21962 0.09676 0.22066 0.07107 C 0.22084 0.04352 0.22118 0.01598 0.22153 -0.0118 C 0.22153 -0.01736 0.22205 -0.02291 0.22257 -0.02847 C 0.22275 -0.03287 0.22223 -0.0375 0.22344 -0.04143 C 0.22396 -0.04282 0.22552 -0.04259 0.22639 -0.04282 C 0.23403 -0.04352 0.24184 -0.04375 0.24966 -0.04398 L 0.30938 -0.04282 C 0.31355 -0.04259 0.31771 -0.04189 0.32171 -0.04143 L 0.33629 -0.04027 L 0.35921 -0.03889 C 0.41198 -0.03981 0.4191 -0.04143 0.46059 -0.03889 C 0.46459 -0.03865 0.46875 -0.03819 0.47292 -0.03773 C 0.48559 -0.03588 0.48646 -0.03449 0.49827 -0.03379 C 0.50608 -0.0331 0.51424 -0.03287 0.52205 -0.0324 L 0.54254 -0.03125 C 0.55052 -0.02847 0.5441 -0.03032 0.55886 -0.02847 C 0.56216 -0.02824 0.56528 -0.02777 0.56858 -0.02731 L 0.59636 -0.02847 C 0.59914 -0.0287 0.60139 -0.02963 0.60417 -0.02986 C 0.60834 -0.03032 0.61684 -0.03125 0.61684 -0.03102 " pathEditMode="relative" rAng="0" ptsTypes="AAAAAAAAAAAAAAAAAAAAAAAAAAAAAAAAAAAAAAAAAAAAAAAAAAAAAAAAAAAAAAAAAAAAAAAAAAAAAAAAAAAAAAAAAAAAAAAAAAAAAAAAAAAAAAAAAAAAAAAAAAAAAAAA">
                                      <p:cBhvr>
                                        <p:cTn id="36" dur="5000" fill="hold"/>
                                        <p:tgtEl>
                                          <p:spTgt spid="9"/>
                                        </p:tgtEl>
                                        <p:attrNameLst>
                                          <p:attrName>ppt_x</p:attrName>
                                          <p:attrName>ppt_y</p:attrName>
                                        </p:attrNameLst>
                                      </p:cBhvr>
                                      <p:rCtr x="30833" y="15741"/>
                                    </p:animMotion>
                                  </p:childTnLst>
                                </p:cTn>
                              </p:par>
                              <p:par>
                                <p:cTn id="37" presetID="1" presetClass="entr" presetSubtype="0" fill="hold" grpId="0" nodeType="withEffect">
                                  <p:stCondLst>
                                    <p:cond delay="2000"/>
                                  </p:stCondLst>
                                  <p:childTnLst>
                                    <p:set>
                                      <p:cBhvr>
                                        <p:cTn id="38" dur="1" fill="hold">
                                          <p:stCondLst>
                                            <p:cond delay="0"/>
                                          </p:stCondLst>
                                        </p:cTn>
                                        <p:tgtEl>
                                          <p:spTgt spid="10"/>
                                        </p:tgtEl>
                                        <p:attrNameLst>
                                          <p:attrName>style.visibility</p:attrName>
                                        </p:attrNameLst>
                                      </p:cBhvr>
                                      <p:to>
                                        <p:strVal val="visible"/>
                                      </p:to>
                                    </p:set>
                                  </p:childTnLst>
                                </p:cTn>
                              </p:par>
                              <p:par>
                                <p:cTn id="39" presetID="0" presetClass="path" presetSubtype="0" repeatCount="indefinite" fill="hold" grpId="1" nodeType="withEffect">
                                  <p:stCondLst>
                                    <p:cond delay="2000"/>
                                  </p:stCondLst>
                                  <p:childTnLst>
                                    <p:animMotion origin="layout" path="M -3.88889E-6 -3.33333E-6 L -3.88889E-6 0.00023 C 0.00938 0.00116 0.01511 0.00209 0.02483 0.00255 C 0.04115 0.00324 0.05764 0.00348 0.07396 0.00371 C 0.07796 0.00417 0.08177 0.0044 0.08542 0.0051 C 0.0882 0.00556 0.0908 0.00764 0.09323 0.00764 C 0.11719 0.0088 0.1408 0.00857 0.16441 0.00903 C 0.1698 0.00949 0.17535 0.00973 0.18091 0.01019 C 0.18646 0.01088 0.1948 0.01297 0.20018 0.01412 C 0.20556 0.01366 0.21164 0.01366 0.21737 0.01297 C 0.21823 0.01273 0.2191 0.01135 0.22032 0.01158 C 0.22101 0.01181 0.22153 0.0132 0.22223 0.01412 C 0.22188 0.01644 0.22032 0.03449 0.22032 0.03611 C 0.22032 0.05093 0.22084 0.06551 0.22118 0.0801 C 0.22084 0.09746 0.22084 0.11459 0.22032 0.13195 C 0.22014 0.13797 0.21823 0.15 0.21823 0.15023 C 0.21875 0.18287 0.21823 0.21574 0.21945 0.24838 C 0.21945 0.25093 0.22101 0.25278 0.22223 0.25486 C 0.22309 0.25672 0.22552 0.25926 0.22691 0.26019 C 0.22952 0.26158 0.23195 0.26273 0.23473 0.26389 C 0.23612 0.26598 0.23959 0.26922 0.23577 0.27292 C 0.23195 0.27662 0.22691 0.27639 0.22309 0.2794 C 0.21719 0.28426 0.21962 0.28148 0.21546 0.28727 C 0.21962 0.29283 0.22535 0.30255 0.23177 0.30417 C 0.23594 0.3051 0.24028 0.30324 0.24445 0.30278 C 0.24688 0.30255 0.24948 0.30186 0.25191 0.30139 L 0.26077 0.30023 C 0.26129 0.29838 0.26198 0.29676 0.2625 0.29514 C 0.26407 0.28982 0.26441 0.28727 0.26546 0.28218 C 0.26476 0.28033 0.26407 0.27848 0.26337 0.27686 C 0.26302 0.27593 0.26233 0.27385 0.26164 0.27431 C 0.26025 0.27523 0.26025 0.27778 0.25955 0.2794 C 0.26007 0.2838 0.25955 0.28843 0.26077 0.29236 C 0.26094 0.29375 0.26268 0.29306 0.26337 0.29375 C 0.27483 0.30348 0.26719 0.3 0.27518 0.30278 C 0.27535 0.30486 0.27535 0.30718 0.27605 0.30926 C 0.27796 0.31598 0.2816 0.3125 0.27101 0.31436 C 0.26268 0.31181 0.254 0.31111 0.24618 0.30672 C 0.24462 0.30579 0.24584 0.30232 0.24532 0.30023 C 0.2448 0.29838 0.24393 0.29676 0.24323 0.29514 C 0.24306 0.29375 0.24323 0.29167 0.24237 0.29121 C 0.23802 0.28889 0.22882 0.28727 0.22882 0.2875 C 0.21962 0.2926 0.22118 0.28866 0.22118 0.30533 C 0.22118 0.30764 0.22101 0.31019 0.22223 0.31181 C 0.22379 0.31389 0.22796 0.31436 0.22796 0.31459 C 0.22969 0.31412 0.23195 0.31412 0.23368 0.3132 C 0.23455 0.31273 0.23473 0.31135 0.23577 0.31065 C 0.23664 0.30949 0.23733 0.30834 0.23837 0.30787 C 0.2408 0.30718 0.24306 0.30718 0.24532 0.30672 C 0.24618 0.30579 0.24688 0.30417 0.24809 0.30417 C 0.25018 0.30371 0.25226 0.3044 0.25382 0.30533 C 0.25608 0.30672 0.26094 0.3132 0.2625 0.31574 C 0.26268 0.31736 0.26389 0.31922 0.26337 0.32084 C 0.26129 0.33264 0.24723 0.325 0.24323 0.32477 C 0.23872 0.32361 0.22882 0.32084 0.22605 0.32084 C 0.22153 0.32107 0.21684 0.32361 0.2125 0.32477 C 0.21233 0.32662 0.21164 0.32824 0.21164 0.32986 C 0.21164 0.33611 0.21389 0.33681 0.21737 0.34028 C 0.21823 0.34121 0.2191 0.3426 0.22032 0.34283 C 0.22292 0.34375 0.22535 0.34375 0.22796 0.34422 L 0.2375 0.34028 C 0.23837 0.33982 0.23941 0.33936 0.24046 0.33912 C 0.24375 0.33797 0.24792 0.33727 0.25105 0.33635 C 0.25261 0.33611 0.25434 0.33565 0.25591 0.33519 C 0.25816 0.33611 0.26181 0.33773 0.26337 0.33912 C 0.26511 0.34005 0.2665 0.34144 0.26737 0.34283 C 0.26841 0.34445 0.2691 0.3463 0.27032 0.34815 C 0.27049 0.35023 0.27171 0.35255 0.27101 0.35463 C 0.27101 0.35579 0.2691 0.35556 0.26841 0.35579 C 0.2658 0.35672 0.26077 0.35857 0.26077 0.3588 L 0.24723 0.35718 C 0.22396 0.35463 0.2316 0.35903 0.22118 0.35209 C 0.22049 0.35023 0.21945 0.34861 0.21945 0.34676 C 0.21893 0.34028 0.21684 0.33218 0.22032 0.32732 C 0.22084 0.32662 0.23698 0.32963 0.23941 0.32986 C 0.24462 0.33357 0.24896 0.33727 0.25469 0.33773 C 0.25747 0.33797 0.26007 0.33681 0.2625 0.33635 C 0.26198 0.32686 0.26198 0.31736 0.26164 0.30787 C 0.26164 0.30533 0.2625 0.30047 0.26077 0.30023 C 0.25591 0.29931 0.25174 0.30371 0.24723 0.30533 C 0.24462 0.31389 0.24514 0.31042 0.24445 0.32084 C 0.24219 0.34607 0.24809 0.34236 0.23837 0.34561 C 0.22969 0.34375 0.22032 0.34723 0.2165 0.33519 C 0.21528 0.33148 0.21511 0.32732 0.21459 0.32361 C 0.21546 0.31829 0.21598 0.31297 0.21737 0.30787 C 0.21771 0.30625 0.21893 0.30486 0.22032 0.30417 C 0.22188 0.30278 0.22605 0.30139 0.22605 0.30162 C 0.22691 0.3007 0.22796 0.29977 0.22882 0.29885 C 0.23091 0.29746 0.23542 0.29445 0.2375 0.29375 C 0.24028 0.2926 0.24323 0.2919 0.24618 0.29121 C 0.24809 0.28982 0.25018 0.28889 0.25191 0.28727 C 0.25261 0.28658 0.25313 0.28542 0.25382 0.28473 C 0.25521 0.28357 0.2566 0.28287 0.25764 0.28218 C 0.25834 0.28125 0.25955 0.28079 0.25955 0.2794 C 0.26007 0.27639 0.25955 0.27338 0.25886 0.27037 C 0.25834 0.26922 0.25747 0.26852 0.25677 0.26783 C 0.25539 0.26644 0.25434 0.26505 0.25296 0.26389 C 0.25122 0.2625 0.24914 0.26042 0.24723 0.26019 C 0.23733 0.25834 0.22726 0.25834 0.21737 0.25741 C 0.2158 0.25672 0.21389 0.25648 0.2125 0.25486 C 0.21181 0.25394 0.21164 0.25232 0.21164 0.25093 C 0.21164 0.24653 0.2132 0.24468 0.21459 0.24074 C 0.21476 0.23889 0.21511 0.23727 0.21546 0.23542 C 0.21511 0.22246 0.21511 0.20949 0.21459 0.19676 C 0.21441 0.19445 0.21337 0.19236 0.21337 0.19028 C 0.21337 0.17894 0.21372 0.17917 0.21546 0.17199 C 0.2158 0.15996 0.21598 0.14792 0.2165 0.13588 C 0.21667 0.13241 0.21719 0.12894 0.21737 0.12547 C 0.21945 0.09723 0.2191 0.09676 0.22032 0.07107 C 0.22049 0.04352 0.22084 0.01598 0.22118 -0.0118 C 0.22118 -0.01736 0.22171 -0.02291 0.22223 -0.02847 C 0.2224 -0.03287 0.22188 -0.0375 0.22309 -0.04143 C 0.22362 -0.04282 0.22518 -0.04259 0.22605 -0.04282 C 0.23368 -0.04352 0.2415 -0.04375 0.24914 -0.04398 L 0.30886 -0.04282 C 0.31302 -0.04259 0.31719 -0.04189 0.32118 -0.04143 L 0.33577 -0.04027 L 0.35868 -0.03889 C 0.41129 -0.03981 0.41841 -0.04143 0.45973 -0.03889 C 0.46389 -0.03865 0.46806 -0.03819 0.47223 -0.03773 C 0.48473 -0.03588 0.48559 -0.03449 0.4974 -0.03379 C 0.50521 -0.0331 0.51337 -0.03287 0.52118 -0.0324 L 0.54167 -0.03125 C 0.54966 -0.02847 0.54323 -0.03032 0.55799 -0.02847 C 0.56112 -0.02824 0.56441 -0.02777 0.56754 -0.02731 L 0.59532 -0.02847 C 0.59809 -0.0287 0.60035 -0.02963 0.60313 -0.02986 C 0.6073 -0.03032 0.6158 -0.03125 0.6158 -0.03102 " pathEditMode="relative" rAng="0" ptsTypes="AAAAAAAAAAAAAAAAAAAAAAAAAAAAAAAAAAAAAAAAAAAAAAAAAAAAAAAAAAAAAAAAAAAAAAAAAAAAAAAAAAAAAAAAAAAAAAAAAAAAAAAAAAAAAAAAAAAAAAAAAAAAAAAA">
                                      <p:cBhvr>
                                        <p:cTn id="40" dur="5000" fill="hold"/>
                                        <p:tgtEl>
                                          <p:spTgt spid="10"/>
                                        </p:tgtEl>
                                        <p:attrNameLst>
                                          <p:attrName>ppt_x</p:attrName>
                                          <p:attrName>ppt_y</p:attrName>
                                        </p:attrNameLst>
                                      </p:cBhvr>
                                      <p:rCtr x="30781" y="15741"/>
                                    </p:animMotion>
                                  </p:childTnLst>
                                </p:cTn>
                              </p:par>
                              <p:par>
                                <p:cTn id="41" presetID="1" presetClass="entr" presetSubtype="0" fill="hold" grpId="0" nodeType="withEffect">
                                  <p:stCondLst>
                                    <p:cond delay="2500"/>
                                  </p:stCondLst>
                                  <p:childTnLst>
                                    <p:set>
                                      <p:cBhvr>
                                        <p:cTn id="42" dur="1" fill="hold">
                                          <p:stCondLst>
                                            <p:cond delay="0"/>
                                          </p:stCondLst>
                                        </p:cTn>
                                        <p:tgtEl>
                                          <p:spTgt spid="11"/>
                                        </p:tgtEl>
                                        <p:attrNameLst>
                                          <p:attrName>style.visibility</p:attrName>
                                        </p:attrNameLst>
                                      </p:cBhvr>
                                      <p:to>
                                        <p:strVal val="visible"/>
                                      </p:to>
                                    </p:set>
                                  </p:childTnLst>
                                </p:cTn>
                              </p:par>
                              <p:par>
                                <p:cTn id="43" presetID="0" presetClass="path" presetSubtype="0" repeatCount="indefinite" fill="hold" grpId="1" nodeType="withEffect">
                                  <p:stCondLst>
                                    <p:cond delay="2500"/>
                                  </p:stCondLst>
                                  <p:childTnLst>
                                    <p:animMotion origin="layout" path="M -3.88889E-6 -3.33333E-6 L -3.88889E-6 0.00023 C 0.00938 0.00116 0.01511 0.00209 0.025 0.00255 C 0.04132 0.00324 0.05782 0.00348 0.07414 0.00371 C 0.07796 0.00417 0.08195 0.0044 0.08559 0.0051 C 0.08837 0.00556 0.09098 0.00764 0.09341 0.00764 C 0.11737 0.0088 0.14098 0.00857 0.16459 0.00903 C 0.17014 0.00949 0.1757 0.00973 0.18125 0.01019 C 0.18664 0.01088 0.19514 0.01297 0.20052 0.01412 C 0.20591 0.01366 0.21198 0.01366 0.21771 0.01297 C 0.21858 0.01273 0.21962 0.01135 0.22066 0.01158 C 0.22136 0.01181 0.22188 0.0132 0.22257 0.01412 C 0.22223 0.01644 0.22066 0.03449 0.22066 0.03611 C 0.22066 0.05093 0.22118 0.06551 0.22153 0.0801 C 0.22118 0.09746 0.22118 0.11459 0.22066 0.13195 C 0.22049 0.13797 0.21858 0.15 0.21858 0.15023 C 0.2191 0.18287 0.21858 0.21574 0.2198 0.24838 C 0.2198 0.25093 0.22136 0.25278 0.22257 0.25486 C 0.22344 0.25672 0.22605 0.25926 0.22743 0.26019 C 0.22987 0.26158 0.23247 0.26273 0.23525 0.26389 C 0.23646 0.26598 0.23993 0.26922 0.23612 0.27292 C 0.23247 0.27662 0.22743 0.27639 0.22344 0.2794 C 0.21754 0.28426 0.21997 0.28148 0.2158 0.28727 C 0.21997 0.29283 0.2257 0.30255 0.23212 0.30417 C 0.23629 0.3051 0.24063 0.30324 0.2448 0.30278 C 0.2474 0.30255 0.24983 0.30186 0.25243 0.30139 L 0.26112 0.30023 C 0.26181 0.29838 0.2625 0.29676 0.26302 0.29514 C 0.26459 0.28982 0.26476 0.28727 0.26598 0.28218 C 0.26528 0.28033 0.26459 0.27848 0.26389 0.27686 C 0.26337 0.27593 0.26268 0.27385 0.26198 0.27431 C 0.26059 0.27523 0.26059 0.27778 0.2599 0.2794 C 0.26042 0.2838 0.2599 0.28843 0.26112 0.29236 C 0.26129 0.29375 0.2632 0.29306 0.26389 0.29375 C 0.27535 0.30348 0.26754 0.3 0.27552 0.30278 C 0.27587 0.30486 0.27587 0.30718 0.27657 0.30926 C 0.2783 0.31598 0.28195 0.3125 0.27153 0.31436 C 0.2632 0.31181 0.25452 0.31111 0.24671 0.30672 C 0.24497 0.30579 0.24618 0.30232 0.24566 0.30023 C 0.24532 0.29838 0.24427 0.29676 0.24358 0.29514 C 0.24341 0.29375 0.24358 0.29167 0.24271 0.29121 C 0.23837 0.28889 0.22917 0.28727 0.22917 0.2875 C 0.21997 0.2926 0.22153 0.28866 0.22153 0.30533 C 0.22153 0.30764 0.22136 0.31019 0.22257 0.31181 C 0.22414 0.31389 0.2283 0.31436 0.2283 0.31459 C 0.23004 0.31412 0.23247 0.31412 0.23403 0.3132 C 0.2349 0.31273 0.23525 0.31135 0.23612 0.31065 C 0.23698 0.30949 0.23768 0.30834 0.23889 0.30787 C 0.24115 0.30718 0.24341 0.30718 0.24566 0.30672 C 0.24671 0.30579 0.2474 0.30417 0.24844 0.30417 C 0.25052 0.30371 0.25261 0.3044 0.25417 0.30533 C 0.2566 0.30672 0.26129 0.3132 0.26302 0.31574 C 0.2632 0.31736 0.26441 0.31922 0.26389 0.32084 C 0.26181 0.33264 0.24757 0.325 0.24358 0.32477 C 0.23907 0.32361 0.22917 0.32084 0.22639 0.32084 C 0.22188 0.32107 0.21719 0.32361 0.21285 0.32477 C 0.21268 0.32662 0.21198 0.32824 0.21198 0.32986 C 0.21198 0.33611 0.21424 0.33681 0.21771 0.34028 C 0.21858 0.34121 0.21962 0.3426 0.22066 0.34283 C 0.22327 0.34375 0.2257 0.34375 0.2283 0.34422 L 0.23785 0.34028 C 0.23889 0.33982 0.23976 0.33936 0.24098 0.33912 C 0.2441 0.33797 0.24827 0.33727 0.25139 0.33635 C 0.25313 0.33611 0.25469 0.33565 0.25625 0.33519 C 0.25868 0.33611 0.26233 0.33773 0.26389 0.33912 C 0.26546 0.34005 0.26684 0.34144 0.26771 0.34283 C 0.26893 0.34445 0.26962 0.3463 0.27084 0.34815 C 0.27101 0.35023 0.27223 0.35255 0.27153 0.35463 C 0.27153 0.35579 0.26962 0.35556 0.26893 0.35579 C 0.26615 0.35672 0.26112 0.35857 0.26112 0.3588 L 0.24757 0.35718 C 0.22431 0.35463 0.23195 0.35903 0.22153 0.35209 C 0.22084 0.35023 0.2198 0.34861 0.2198 0.34676 C 0.21927 0.34028 0.21719 0.33218 0.22066 0.32732 C 0.22118 0.32662 0.2375 0.32963 0.23976 0.32986 C 0.24497 0.33357 0.24948 0.33727 0.25521 0.33773 C 0.25799 0.33797 0.26042 0.33681 0.26302 0.33635 C 0.2625 0.32686 0.2625 0.31736 0.26198 0.30787 C 0.26198 0.30533 0.26302 0.30047 0.26112 0.30023 C 0.25625 0.29931 0.25209 0.30371 0.24757 0.30533 C 0.24497 0.31389 0.24549 0.31042 0.2448 0.32084 C 0.24254 0.34607 0.24844 0.34236 0.23889 0.34561 C 0.23004 0.34375 0.22066 0.34723 0.21684 0.33519 C 0.21563 0.33148 0.21546 0.32732 0.21493 0.32361 C 0.2158 0.31829 0.21632 0.31297 0.21771 0.30787 C 0.21823 0.30625 0.21927 0.30486 0.22066 0.30417 C 0.22223 0.30278 0.22639 0.30139 0.22639 0.30162 C 0.22743 0.3007 0.2283 0.29977 0.22917 0.29885 C 0.23125 0.29746 0.23594 0.29445 0.23785 0.29375 C 0.24063 0.2926 0.24358 0.2919 0.24671 0.29121 C 0.24844 0.28982 0.25052 0.28889 0.25243 0.28727 C 0.25313 0.28658 0.25348 0.28542 0.25417 0.28473 C 0.25556 0.28357 0.25695 0.28287 0.25816 0.28218 C 0.25886 0.28125 0.2599 0.28079 0.2599 0.2794 C 0.26042 0.27639 0.2599 0.27338 0.25921 0.27037 C 0.25886 0.26922 0.25799 0.26852 0.2573 0.26783 C 0.25591 0.26644 0.25469 0.26505 0.2533 0.26389 C 0.25174 0.2625 0.24966 0.26042 0.24757 0.26019 C 0.23768 0.25834 0.22761 0.25834 0.21771 0.25741 C 0.21615 0.25672 0.21424 0.25648 0.21285 0.25486 C 0.21216 0.25394 0.21198 0.25232 0.21198 0.25093 C 0.21198 0.24653 0.21355 0.24468 0.21493 0.24074 C 0.21511 0.23889 0.21546 0.23727 0.2158 0.23542 C 0.21546 0.22246 0.21546 0.20949 0.21493 0.19676 C 0.21476 0.19445 0.21372 0.19236 0.21372 0.19028 C 0.21372 0.17894 0.21407 0.17917 0.2158 0.17199 C 0.21615 0.15996 0.21632 0.14792 0.21684 0.13588 C 0.21702 0.13241 0.21754 0.12894 0.21771 0.12547 C 0.2198 0.09723 0.21962 0.09676 0.22066 0.07107 C 0.22084 0.04352 0.22118 0.01598 0.22153 -0.0118 C 0.22153 -0.01736 0.22205 -0.02291 0.22257 -0.02847 C 0.22275 -0.03287 0.22223 -0.0375 0.22344 -0.04143 C 0.22396 -0.04282 0.22552 -0.04259 0.22639 -0.04282 C 0.23403 -0.04352 0.24184 -0.04375 0.24966 -0.04398 L 0.30938 -0.04282 C 0.31355 -0.04259 0.31771 -0.04189 0.32171 -0.04143 L 0.33629 -0.04027 L 0.35921 -0.03889 C 0.41198 -0.03981 0.4191 -0.04143 0.46059 -0.03889 C 0.46459 -0.03865 0.46875 -0.03819 0.47292 -0.03773 C 0.48559 -0.03588 0.48646 -0.03449 0.49827 -0.03379 C 0.50608 -0.0331 0.51424 -0.03287 0.52205 -0.0324 L 0.54254 -0.03125 C 0.55052 -0.02847 0.5441 -0.03032 0.55886 -0.02847 C 0.56216 -0.02824 0.56528 -0.02777 0.56858 -0.02731 L 0.59636 -0.02847 C 0.59914 -0.0287 0.60139 -0.02963 0.60417 -0.02986 C 0.60834 -0.03032 0.61684 -0.03125 0.61684 -0.03102 " pathEditMode="relative" rAng="0" ptsTypes="AAAAAAAAAAAAAAAAAAAAAAAAAAAAAAAAAAAAAAAAAAAAAAAAAAAAAAAAAAAAAAAAAAAAAAAAAAAAAAAAAAAAAAAAAAAAAAAAAAAAAAAAAAAAAAAAAAAAAAAAAAAAAAAA">
                                      <p:cBhvr>
                                        <p:cTn id="44" dur="5000" fill="hold"/>
                                        <p:tgtEl>
                                          <p:spTgt spid="11"/>
                                        </p:tgtEl>
                                        <p:attrNameLst>
                                          <p:attrName>ppt_x</p:attrName>
                                          <p:attrName>ppt_y</p:attrName>
                                        </p:attrNameLst>
                                      </p:cBhvr>
                                      <p:rCtr x="30833" y="15741"/>
                                    </p:animMotion>
                                  </p:childTnLst>
                                </p:cTn>
                              </p:par>
                              <p:par>
                                <p:cTn id="45" presetID="1" presetClass="entr" presetSubtype="0" fill="hold" grpId="0" nodeType="withEffect">
                                  <p:stCondLst>
                                    <p:cond delay="3000"/>
                                  </p:stCondLst>
                                  <p:childTnLst>
                                    <p:set>
                                      <p:cBhvr>
                                        <p:cTn id="46" dur="1" fill="hold">
                                          <p:stCondLst>
                                            <p:cond delay="0"/>
                                          </p:stCondLst>
                                        </p:cTn>
                                        <p:tgtEl>
                                          <p:spTgt spid="12"/>
                                        </p:tgtEl>
                                        <p:attrNameLst>
                                          <p:attrName>style.visibility</p:attrName>
                                        </p:attrNameLst>
                                      </p:cBhvr>
                                      <p:to>
                                        <p:strVal val="visible"/>
                                      </p:to>
                                    </p:set>
                                  </p:childTnLst>
                                </p:cTn>
                              </p:par>
                              <p:par>
                                <p:cTn id="47" presetID="0" presetClass="path" presetSubtype="0" repeatCount="indefinite" fill="hold" grpId="1" nodeType="withEffect">
                                  <p:stCondLst>
                                    <p:cond delay="3000"/>
                                  </p:stCondLst>
                                  <p:childTnLst>
                                    <p:animMotion origin="layout" path="M -3.88889E-6 -3.33333E-6 L -3.88889E-6 0.00023 C 0.00938 0.00116 0.01511 0.00209 0.025 0.00255 C 0.04132 0.00324 0.05782 0.00348 0.07414 0.00371 C 0.07796 0.00417 0.08195 0.0044 0.08559 0.0051 C 0.08837 0.00556 0.09098 0.00764 0.09341 0.00764 C 0.11737 0.0088 0.14098 0.00857 0.16459 0.00903 C 0.17014 0.00949 0.1757 0.00973 0.18125 0.01019 C 0.18664 0.01088 0.19514 0.01297 0.20052 0.01412 C 0.20591 0.01366 0.21198 0.01366 0.21771 0.01297 C 0.21858 0.01273 0.21962 0.01135 0.22066 0.01158 C 0.22136 0.01181 0.22188 0.0132 0.22257 0.01412 C 0.22223 0.01644 0.22066 0.03449 0.22066 0.03611 C 0.22066 0.05093 0.22118 0.06551 0.22153 0.0801 C 0.22118 0.09746 0.22118 0.11459 0.22066 0.13195 C 0.22049 0.13797 0.21858 0.15 0.21858 0.15023 C 0.2191 0.18287 0.21858 0.21574 0.2198 0.24838 C 0.2198 0.25093 0.22136 0.25278 0.22257 0.25486 C 0.22344 0.25672 0.22605 0.25926 0.22743 0.26019 C 0.22987 0.26158 0.23247 0.26273 0.23525 0.26389 C 0.23646 0.26598 0.23993 0.26922 0.23612 0.27292 C 0.23247 0.27662 0.22743 0.27639 0.22344 0.2794 C 0.21754 0.28426 0.21997 0.28148 0.2158 0.28727 C 0.21997 0.29283 0.2257 0.30255 0.23212 0.30417 C 0.23629 0.3051 0.24063 0.30324 0.2448 0.30278 C 0.2474 0.30255 0.24983 0.30186 0.25243 0.30139 L 0.26112 0.30023 C 0.26181 0.29838 0.2625 0.29676 0.26302 0.29514 C 0.26459 0.28982 0.26476 0.28727 0.26598 0.28218 C 0.26528 0.28033 0.26459 0.27848 0.26389 0.27686 C 0.26337 0.27593 0.26268 0.27385 0.26198 0.27431 C 0.26059 0.27523 0.26059 0.27778 0.2599 0.2794 C 0.26042 0.2838 0.2599 0.28843 0.26112 0.29236 C 0.26129 0.29375 0.2632 0.29306 0.26389 0.29375 C 0.27535 0.30348 0.26754 0.3 0.27552 0.30278 C 0.27587 0.30486 0.27587 0.30718 0.27657 0.30926 C 0.2783 0.31598 0.28195 0.3125 0.27153 0.31436 C 0.2632 0.31181 0.25452 0.31111 0.24671 0.30672 C 0.24497 0.30579 0.24618 0.30232 0.24566 0.30023 C 0.24532 0.29838 0.24427 0.29676 0.24358 0.29514 C 0.24341 0.29375 0.24358 0.29167 0.24271 0.29121 C 0.23837 0.28889 0.22917 0.28727 0.22917 0.2875 C 0.21997 0.2926 0.22153 0.28866 0.22153 0.30533 C 0.22153 0.30764 0.22136 0.31019 0.22257 0.31181 C 0.22414 0.31389 0.2283 0.31436 0.2283 0.31459 C 0.23004 0.31412 0.23247 0.31412 0.23403 0.3132 C 0.2349 0.31273 0.23525 0.31135 0.23612 0.31065 C 0.23698 0.30949 0.23768 0.30834 0.23889 0.30787 C 0.24115 0.30718 0.24341 0.30718 0.24566 0.30672 C 0.24671 0.30579 0.2474 0.30417 0.24844 0.30417 C 0.25052 0.30371 0.25261 0.3044 0.25417 0.30533 C 0.2566 0.30672 0.26129 0.3132 0.26302 0.31574 C 0.2632 0.31736 0.26441 0.31922 0.26389 0.32084 C 0.26181 0.33264 0.24757 0.325 0.24358 0.32477 C 0.23907 0.32361 0.22917 0.32084 0.22639 0.32084 C 0.22188 0.32107 0.21719 0.32361 0.21285 0.32477 C 0.21268 0.32662 0.21198 0.32824 0.21198 0.32986 C 0.21198 0.33611 0.21424 0.33681 0.21771 0.34028 C 0.21858 0.34121 0.21962 0.3426 0.22066 0.34283 C 0.22327 0.34375 0.2257 0.34375 0.2283 0.34422 L 0.23785 0.34028 C 0.23889 0.33982 0.23976 0.33936 0.24098 0.33912 C 0.2441 0.33797 0.24827 0.33727 0.25139 0.33635 C 0.25313 0.33611 0.25469 0.33565 0.25625 0.33519 C 0.25868 0.33611 0.26233 0.33773 0.26389 0.33912 C 0.26546 0.34005 0.26684 0.34144 0.26771 0.34283 C 0.26893 0.34445 0.26962 0.3463 0.27084 0.34815 C 0.27101 0.35023 0.27223 0.35255 0.27153 0.35463 C 0.27153 0.35579 0.26962 0.35556 0.26893 0.35579 C 0.26615 0.35672 0.26112 0.35857 0.26112 0.3588 L 0.24757 0.35718 C 0.22431 0.35463 0.23195 0.35903 0.22153 0.35209 C 0.22084 0.35023 0.2198 0.34861 0.2198 0.34676 C 0.21927 0.34028 0.21719 0.33218 0.22066 0.32732 C 0.22118 0.32662 0.2375 0.32963 0.23976 0.32986 C 0.24497 0.33357 0.24948 0.33727 0.25521 0.33773 C 0.25799 0.33797 0.26042 0.33681 0.26302 0.33635 C 0.2625 0.32686 0.2625 0.31736 0.26198 0.30787 C 0.26198 0.30533 0.26302 0.30047 0.26112 0.30023 C 0.25625 0.29931 0.25209 0.30371 0.24757 0.30533 C 0.24497 0.31389 0.24549 0.31042 0.2448 0.32084 C 0.24254 0.34607 0.24844 0.34236 0.23889 0.34561 C 0.23004 0.34375 0.22066 0.34723 0.21684 0.33519 C 0.21563 0.33148 0.21546 0.32732 0.21493 0.32361 C 0.2158 0.31829 0.21632 0.31297 0.21771 0.30787 C 0.21823 0.30625 0.21927 0.30486 0.22066 0.30417 C 0.22223 0.30278 0.22639 0.30139 0.22639 0.30162 C 0.22743 0.3007 0.2283 0.29977 0.22917 0.29885 C 0.23125 0.29746 0.23594 0.29445 0.23785 0.29375 C 0.24063 0.2926 0.24358 0.2919 0.24671 0.29121 C 0.24844 0.28982 0.25052 0.28889 0.25243 0.28727 C 0.25313 0.28658 0.25348 0.28542 0.25417 0.28473 C 0.25556 0.28357 0.25695 0.28287 0.25816 0.28218 C 0.25886 0.28125 0.2599 0.28079 0.2599 0.2794 C 0.26042 0.27639 0.2599 0.27338 0.25921 0.27037 C 0.25886 0.26922 0.25799 0.26852 0.2573 0.26783 C 0.25591 0.26644 0.25469 0.26505 0.2533 0.26389 C 0.25174 0.2625 0.24966 0.26042 0.24757 0.26019 C 0.23768 0.25834 0.22761 0.25834 0.21771 0.25741 C 0.21615 0.25672 0.21424 0.25648 0.21285 0.25486 C 0.21216 0.25394 0.21198 0.25232 0.21198 0.25093 C 0.21198 0.24653 0.21355 0.24468 0.21493 0.24074 C 0.21511 0.23889 0.21546 0.23727 0.2158 0.23542 C 0.21546 0.22246 0.21546 0.20949 0.21493 0.19676 C 0.21476 0.19445 0.21372 0.19236 0.21372 0.19028 C 0.21372 0.17894 0.21407 0.17917 0.2158 0.17199 C 0.21615 0.15996 0.21632 0.14792 0.21684 0.13588 C 0.21702 0.13241 0.21754 0.12894 0.21771 0.12547 C 0.2198 0.09723 0.21962 0.09676 0.22066 0.07107 C 0.22084 0.04352 0.22118 0.01598 0.22153 -0.0118 C 0.22153 -0.01736 0.22205 -0.02291 0.22257 -0.02847 C 0.22275 -0.03287 0.22223 -0.0375 0.22344 -0.04143 C 0.22396 -0.04282 0.22552 -0.04259 0.22639 -0.04282 C 0.23403 -0.04352 0.24184 -0.04375 0.24966 -0.04398 L 0.30938 -0.04282 C 0.31355 -0.04259 0.31771 -0.04189 0.32171 -0.04143 L 0.33629 -0.04027 L 0.35921 -0.03889 C 0.41198 -0.03981 0.4191 -0.04143 0.46059 -0.03889 C 0.46459 -0.03865 0.46875 -0.03819 0.47292 -0.03773 C 0.48559 -0.03588 0.48646 -0.03449 0.49827 -0.03379 C 0.50608 -0.0331 0.51424 -0.03287 0.52205 -0.0324 L 0.54254 -0.03125 C 0.55052 -0.02847 0.5441 -0.03032 0.55886 -0.02847 C 0.56216 -0.02824 0.56528 -0.02777 0.56858 -0.02731 L 0.59636 -0.02847 C 0.59914 -0.0287 0.60139 -0.02963 0.60417 -0.02986 C 0.60834 -0.03032 0.61684 -0.03125 0.61684 -0.03102 " pathEditMode="relative" rAng="0" ptsTypes="AAAAAAAAAAAAAAAAAAAAAAAAAAAAAAAAAAAAAAAAAAAAAAAAAAAAAAAAAAAAAAAAAAAAAAAAAAAAAAAAAAAAAAAAAAAAAAAAAAAAAAAAAAAAAAAAAAAAAAAAAAAAAAAA">
                                      <p:cBhvr>
                                        <p:cTn id="48" dur="5000" fill="hold"/>
                                        <p:tgtEl>
                                          <p:spTgt spid="12"/>
                                        </p:tgtEl>
                                        <p:attrNameLst>
                                          <p:attrName>ppt_x</p:attrName>
                                          <p:attrName>ppt_y</p:attrName>
                                        </p:attrNameLst>
                                      </p:cBhvr>
                                      <p:rCtr x="30833" y="15741"/>
                                    </p:animMotion>
                                  </p:childTnLst>
                                </p:cTn>
                              </p:par>
                              <p:par>
                                <p:cTn id="49" presetID="1" presetClass="entr" presetSubtype="0" fill="hold" grpId="0" nodeType="withEffect">
                                  <p:stCondLst>
                                    <p:cond delay="3500"/>
                                  </p:stCondLst>
                                  <p:childTnLst>
                                    <p:set>
                                      <p:cBhvr>
                                        <p:cTn id="50" dur="1" fill="hold">
                                          <p:stCondLst>
                                            <p:cond delay="0"/>
                                          </p:stCondLst>
                                        </p:cTn>
                                        <p:tgtEl>
                                          <p:spTgt spid="13"/>
                                        </p:tgtEl>
                                        <p:attrNameLst>
                                          <p:attrName>style.visibility</p:attrName>
                                        </p:attrNameLst>
                                      </p:cBhvr>
                                      <p:to>
                                        <p:strVal val="visible"/>
                                      </p:to>
                                    </p:set>
                                  </p:childTnLst>
                                </p:cTn>
                              </p:par>
                              <p:par>
                                <p:cTn id="51" presetID="0" presetClass="path" presetSubtype="0" repeatCount="indefinite" fill="hold" grpId="1" nodeType="withEffect">
                                  <p:stCondLst>
                                    <p:cond delay="3500"/>
                                  </p:stCondLst>
                                  <p:childTnLst>
                                    <p:animMotion origin="layout" path="M -3.88889E-6 -3.33333E-6 L -3.88889E-6 0.00023 C 0.00938 0.00116 0.01511 0.00209 0.02483 0.00255 C 0.04115 0.00324 0.05764 0.00348 0.07396 0.00371 C 0.07796 0.00417 0.08177 0.0044 0.08542 0.0051 C 0.0882 0.00556 0.0908 0.00764 0.09323 0.00764 C 0.11719 0.0088 0.1408 0.00857 0.16441 0.00903 C 0.1698 0.00949 0.17535 0.00973 0.18091 0.01019 C 0.18646 0.01088 0.1948 0.01297 0.20018 0.01412 C 0.20556 0.01366 0.21164 0.01366 0.21737 0.01297 C 0.21823 0.01273 0.2191 0.01135 0.22032 0.01158 C 0.22101 0.01181 0.22153 0.0132 0.22223 0.01412 C 0.22188 0.01644 0.22032 0.03449 0.22032 0.03611 C 0.22032 0.05093 0.22084 0.06551 0.22118 0.0801 C 0.22084 0.09746 0.22084 0.11459 0.22032 0.13195 C 0.22014 0.13797 0.21823 0.15 0.21823 0.15023 C 0.21875 0.18287 0.21823 0.21574 0.21945 0.24838 C 0.21945 0.25093 0.22101 0.25278 0.22223 0.25486 C 0.22309 0.25672 0.22552 0.25926 0.22691 0.26019 C 0.22952 0.26158 0.23195 0.26273 0.23473 0.26389 C 0.23612 0.26598 0.23959 0.26922 0.23577 0.27292 C 0.23195 0.27662 0.22691 0.27639 0.22309 0.2794 C 0.21719 0.28426 0.21962 0.28148 0.21546 0.28727 C 0.21962 0.29283 0.22535 0.30255 0.23177 0.30417 C 0.23594 0.3051 0.24028 0.30324 0.24445 0.30278 C 0.24688 0.30255 0.24948 0.30186 0.25191 0.30139 L 0.26077 0.30023 C 0.26129 0.29838 0.26198 0.29676 0.2625 0.29514 C 0.26407 0.28982 0.26441 0.28727 0.26546 0.28218 C 0.26476 0.28033 0.26407 0.27848 0.26337 0.27686 C 0.26302 0.27593 0.26233 0.27385 0.26164 0.27431 C 0.26025 0.27523 0.26025 0.27778 0.25955 0.2794 C 0.26007 0.2838 0.25955 0.28843 0.26077 0.29236 C 0.26094 0.29375 0.26268 0.29306 0.26337 0.29375 C 0.27483 0.30348 0.26719 0.3 0.27518 0.30278 C 0.27535 0.30486 0.27535 0.30718 0.27605 0.30926 C 0.27796 0.31598 0.2816 0.3125 0.27101 0.31436 C 0.26268 0.31181 0.254 0.31111 0.24618 0.30672 C 0.24462 0.30579 0.24584 0.30232 0.24532 0.30023 C 0.2448 0.29838 0.24393 0.29676 0.24323 0.29514 C 0.24306 0.29375 0.24323 0.29167 0.24237 0.29121 C 0.23802 0.28889 0.22882 0.28727 0.22882 0.2875 C 0.21962 0.2926 0.22118 0.28866 0.22118 0.30533 C 0.22118 0.30764 0.22101 0.31019 0.22223 0.31181 C 0.22379 0.31389 0.22796 0.31436 0.22796 0.31459 C 0.22969 0.31412 0.23195 0.31412 0.23368 0.3132 C 0.23455 0.31273 0.23473 0.31135 0.23577 0.31065 C 0.23664 0.30949 0.23733 0.30834 0.23837 0.30787 C 0.2408 0.30718 0.24306 0.30718 0.24532 0.30672 C 0.24618 0.30579 0.24688 0.30417 0.24809 0.30417 C 0.25018 0.30371 0.25226 0.3044 0.25382 0.30533 C 0.25608 0.30672 0.26094 0.3132 0.2625 0.31574 C 0.26268 0.31736 0.26389 0.31922 0.26337 0.32084 C 0.26129 0.33264 0.24723 0.325 0.24323 0.32477 C 0.23872 0.32361 0.22882 0.32084 0.22605 0.32084 C 0.22153 0.32107 0.21684 0.32361 0.2125 0.32477 C 0.21233 0.32662 0.21164 0.32824 0.21164 0.32986 C 0.21164 0.33611 0.21389 0.33681 0.21737 0.34028 C 0.21823 0.34121 0.2191 0.3426 0.22032 0.34283 C 0.22292 0.34375 0.22535 0.34375 0.22796 0.34422 L 0.2375 0.34028 C 0.23837 0.33982 0.23941 0.33936 0.24046 0.33912 C 0.24375 0.33797 0.24792 0.33727 0.25105 0.33635 C 0.25261 0.33611 0.25434 0.33565 0.25591 0.33519 C 0.25816 0.33611 0.26181 0.33773 0.26337 0.33912 C 0.26511 0.34005 0.2665 0.34144 0.26737 0.34283 C 0.26841 0.34445 0.2691 0.3463 0.27032 0.34815 C 0.27049 0.35023 0.27171 0.35255 0.27101 0.35463 C 0.27101 0.35579 0.2691 0.35556 0.26841 0.35579 C 0.2658 0.35672 0.26077 0.35857 0.26077 0.3588 L 0.24723 0.35718 C 0.22396 0.35463 0.2316 0.35903 0.22118 0.35209 C 0.22049 0.35023 0.21945 0.34861 0.21945 0.34676 C 0.21893 0.34028 0.21684 0.33218 0.22032 0.32732 C 0.22084 0.32662 0.23698 0.32963 0.23941 0.32986 C 0.24462 0.33357 0.24896 0.33727 0.25469 0.33773 C 0.25747 0.33797 0.26007 0.33681 0.2625 0.33635 C 0.26198 0.32686 0.26198 0.31736 0.26164 0.30787 C 0.26164 0.30533 0.2625 0.30047 0.26077 0.30023 C 0.25591 0.29931 0.25174 0.30371 0.24723 0.30533 C 0.24462 0.31389 0.24514 0.31042 0.24445 0.32084 C 0.24219 0.34607 0.24809 0.34236 0.23837 0.34561 C 0.22969 0.34375 0.22032 0.34723 0.2165 0.33519 C 0.21528 0.33148 0.21511 0.32732 0.21459 0.32361 C 0.21546 0.31829 0.21598 0.31297 0.21737 0.30787 C 0.21771 0.30625 0.21893 0.30486 0.22032 0.30417 C 0.22188 0.30278 0.22605 0.30139 0.22605 0.30162 C 0.22691 0.3007 0.22796 0.29977 0.22882 0.29885 C 0.23091 0.29746 0.23542 0.29445 0.2375 0.29375 C 0.24028 0.2926 0.24323 0.2919 0.24618 0.29121 C 0.24809 0.28982 0.25018 0.28889 0.25191 0.28727 C 0.25261 0.28658 0.25313 0.28542 0.25382 0.28473 C 0.25521 0.28357 0.2566 0.28287 0.25764 0.28218 C 0.25834 0.28125 0.25955 0.28079 0.25955 0.2794 C 0.26007 0.27639 0.25955 0.27338 0.25886 0.27037 C 0.25834 0.26922 0.25747 0.26852 0.25677 0.26783 C 0.25539 0.26644 0.25434 0.26505 0.25296 0.26389 C 0.25122 0.2625 0.24914 0.26042 0.24723 0.26019 C 0.23733 0.25834 0.22726 0.25834 0.21737 0.25741 C 0.2158 0.25672 0.21389 0.25648 0.2125 0.25486 C 0.21181 0.25394 0.21164 0.25232 0.21164 0.25093 C 0.21164 0.24653 0.2132 0.24468 0.21459 0.24074 C 0.21476 0.23889 0.21511 0.23727 0.21546 0.23542 C 0.21511 0.22246 0.21511 0.20949 0.21459 0.19676 C 0.21441 0.19445 0.21337 0.19236 0.21337 0.19028 C 0.21337 0.17894 0.21372 0.17917 0.21546 0.17199 C 0.2158 0.15996 0.21598 0.14792 0.2165 0.13588 C 0.21667 0.13241 0.21719 0.12894 0.21737 0.12547 C 0.21945 0.09723 0.2191 0.09676 0.22032 0.07107 C 0.22049 0.04352 0.22084 0.01598 0.22118 -0.0118 C 0.22118 -0.01736 0.22171 -0.02291 0.22223 -0.02847 C 0.2224 -0.03287 0.22188 -0.0375 0.22309 -0.04143 C 0.22362 -0.04282 0.22518 -0.04259 0.22605 -0.04282 C 0.23368 -0.04352 0.2415 -0.04375 0.24914 -0.04398 L 0.30886 -0.04282 C 0.31302 -0.04259 0.31719 -0.04189 0.32118 -0.04143 L 0.33577 -0.04027 L 0.35868 -0.03889 C 0.41129 -0.03981 0.41841 -0.04143 0.45973 -0.03889 C 0.46389 -0.03865 0.46806 -0.03819 0.47223 -0.03773 C 0.48473 -0.03588 0.48559 -0.03449 0.4974 -0.03379 C 0.50521 -0.0331 0.51337 -0.03287 0.52118 -0.0324 L 0.54167 -0.03125 C 0.54966 -0.02847 0.54323 -0.03032 0.55799 -0.02847 C 0.56112 -0.02824 0.56441 -0.02777 0.56754 -0.02731 L 0.59532 -0.02847 C 0.59809 -0.0287 0.60035 -0.02963 0.60313 -0.02986 C 0.6073 -0.03032 0.6158 -0.03125 0.6158 -0.03102 " pathEditMode="relative" rAng="0" ptsTypes="AAAAAAAAAAAAAAAAAAAAAAAAAAAAAAAAAAAAAAAAAAAAAAAAAAAAAAAAAAAAAAAAAAAAAAAAAAAAAAAAAAAAAAAAAAAAAAAAAAAAAAAAAAAAAAAAAAAAAAAAAAAAAAAA">
                                      <p:cBhvr>
                                        <p:cTn id="52" dur="5000" fill="hold"/>
                                        <p:tgtEl>
                                          <p:spTgt spid="13"/>
                                        </p:tgtEl>
                                        <p:attrNameLst>
                                          <p:attrName>ppt_x</p:attrName>
                                          <p:attrName>ppt_y</p:attrName>
                                        </p:attrNameLst>
                                      </p:cBhvr>
                                      <p:rCtr x="30781" y="15741"/>
                                    </p:animMotion>
                                  </p:childTnLst>
                                </p:cTn>
                              </p:par>
                              <p:par>
                                <p:cTn id="53" presetID="1" presetClass="entr" presetSubtype="0" fill="hold" grpId="0" nodeType="withEffect">
                                  <p:stCondLst>
                                    <p:cond delay="4000"/>
                                  </p:stCondLst>
                                  <p:childTnLst>
                                    <p:set>
                                      <p:cBhvr>
                                        <p:cTn id="54" dur="1" fill="hold">
                                          <p:stCondLst>
                                            <p:cond delay="0"/>
                                          </p:stCondLst>
                                        </p:cTn>
                                        <p:tgtEl>
                                          <p:spTgt spid="14"/>
                                        </p:tgtEl>
                                        <p:attrNameLst>
                                          <p:attrName>style.visibility</p:attrName>
                                        </p:attrNameLst>
                                      </p:cBhvr>
                                      <p:to>
                                        <p:strVal val="visible"/>
                                      </p:to>
                                    </p:set>
                                  </p:childTnLst>
                                </p:cTn>
                              </p:par>
                              <p:par>
                                <p:cTn id="55" presetID="0" presetClass="path" presetSubtype="0" repeatCount="indefinite" fill="hold" grpId="1" nodeType="withEffect">
                                  <p:stCondLst>
                                    <p:cond delay="4000"/>
                                  </p:stCondLst>
                                  <p:childTnLst>
                                    <p:animMotion origin="layout" path="M 5E-6 -3.33333E-6 L 5E-6 0.00023 C 0.00938 0.00116 0.01511 0.00209 0.02501 0.00255 C 0.04132 0.00324 0.05799 0.00348 0.07431 0.00371 C 0.07813 0.00417 0.08212 0.0044 0.08577 0.0051 C 0.08855 0.00556 0.09115 0.00764 0.09358 0.00764 C 0.11737 0.0088 0.14132 0.00857 0.16494 0.00903 C 0.17049 0.00949 0.17605 0.00973 0.1816 0.01019 C 0.18716 0.01088 0.19566 0.01297 0.20087 0.01412 C 0.20643 0.01366 0.21251 0.01366 0.21823 0.01297 C 0.2191 0.01273 0.21997 0.01135 0.22119 0.01158 C 0.22188 0.01181 0.2224 0.0132 0.2231 0.01412 C 0.22275 0.01644 0.22119 0.03449 0.22119 0.03611 C 0.22119 0.05093 0.22171 0.06551 0.22205 0.0801 C 0.22171 0.09746 0.22171 0.11459 0.22119 0.13195 C 0.22101 0.13797 0.2191 0.15 0.2191 0.15023 C 0.21962 0.18287 0.2191 0.21574 0.22032 0.24838 C 0.22032 0.25093 0.22188 0.25278 0.2231 0.25486 C 0.22396 0.25672 0.22657 0.25926 0.22778 0.26019 C 0.23039 0.26158 0.23299 0.26273 0.23577 0.26389 C 0.23716 0.26598 0.24046 0.26922 0.23664 0.27292 C 0.23264 0.27662 0.22778 0.27639 0.22396 0.2794 C 0.21789 0.28426 0.22049 0.28148 0.21615 0.28727 C 0.22049 0.29283 0.22622 0.30255 0.23264 0.30417 C 0.23681 0.3051 0.24098 0.30324 0.24532 0.30278 C 0.24792 0.30255 0.25035 0.30186 0.25296 0.30139 L 0.26164 0.30023 C 0.26233 0.29838 0.26303 0.29676 0.26355 0.29514 C 0.26511 0.28982 0.26546 0.28727 0.2665 0.28218 C 0.2658 0.28033 0.26511 0.27848 0.26441 0.27686 C 0.26407 0.27593 0.26337 0.27385 0.26268 0.27431 C 0.26129 0.27523 0.26129 0.27778 0.2606 0.2794 C 0.26094 0.2838 0.2606 0.28843 0.26164 0.29236 C 0.26198 0.29375 0.26372 0.29306 0.26441 0.29375 C 0.27605 0.30348 0.26823 0.3 0.27622 0.30278 C 0.27639 0.30486 0.27639 0.30718 0.27709 0.30926 C 0.279 0.31598 0.28264 0.3125 0.27205 0.31436 C 0.26372 0.31181 0.25504 0.31111 0.24723 0.30672 C 0.24566 0.30579 0.24671 0.30232 0.24636 0.30023 C 0.24584 0.29838 0.24497 0.29676 0.24428 0.29514 C 0.24393 0.29375 0.24428 0.29167 0.24323 0.29121 C 0.23889 0.28889 0.22969 0.28727 0.22969 0.2875 C 0.22049 0.2926 0.22205 0.28866 0.22205 0.30533 C 0.22205 0.30764 0.22188 0.31019 0.2231 0.31181 C 0.22448 0.31389 0.22882 0.31436 0.22882 0.31459 C 0.23056 0.31412 0.23264 0.31412 0.23455 0.3132 C 0.23542 0.31273 0.23577 0.31135 0.23664 0.31065 C 0.23751 0.30949 0.2382 0.30834 0.23941 0.30787 C 0.24167 0.30718 0.24393 0.30718 0.24636 0.30672 C 0.24723 0.30579 0.24792 0.30417 0.24914 0.30417 C 0.25105 0.30371 0.25313 0.3044 0.25487 0.30533 C 0.25712 0.30672 0.26198 0.3132 0.26355 0.31574 C 0.26372 0.31736 0.26494 0.31922 0.26441 0.32084 C 0.26233 0.33264 0.2481 0.325 0.24428 0.32477 C 0.23959 0.32361 0.22969 0.32084 0.22691 0.32084 C 0.2224 0.32107 0.21771 0.32361 0.21337 0.32477 C 0.2132 0.32662 0.21251 0.32824 0.21251 0.32986 C 0.21251 0.33611 0.21476 0.33681 0.21823 0.34028 C 0.2191 0.34121 0.21997 0.3426 0.22119 0.34283 C 0.22379 0.34375 0.22622 0.34375 0.22882 0.34422 L 0.23855 0.34028 C 0.23941 0.33982 0.24028 0.33936 0.2415 0.33912 C 0.24462 0.33797 0.24879 0.33727 0.25209 0.33635 C 0.25365 0.33611 0.25521 0.33565 0.25695 0.33519 C 0.25921 0.33611 0.26285 0.33773 0.26441 0.33912 C 0.2658 0.34005 0.26754 0.34144 0.26841 0.34283 C 0.26962 0.34445 0.27032 0.3463 0.27136 0.34815 C 0.27153 0.35023 0.27275 0.35255 0.27205 0.35463 C 0.27205 0.35579 0.27032 0.35556 0.26962 0.35579 C 0.26685 0.35672 0.26164 0.35857 0.26164 0.3588 L 0.2481 0.35718 C 0.22483 0.35463 0.23247 0.35903 0.22205 0.35209 C 0.22136 0.35023 0.22032 0.34861 0.22032 0.34676 C 0.2198 0.34028 0.21771 0.33218 0.22119 0.32732 C 0.22171 0.32662 0.23803 0.32963 0.24028 0.32986 C 0.24566 0.33357 0.25001 0.33727 0.25573 0.33773 C 0.25834 0.33797 0.26094 0.33681 0.26355 0.33635 C 0.26303 0.32686 0.26303 0.31736 0.26268 0.30787 C 0.26268 0.30533 0.26355 0.30047 0.26164 0.30023 C 0.25695 0.29931 0.25278 0.30371 0.2481 0.30533 C 0.24566 0.31389 0.24601 0.31042 0.24532 0.32084 C 0.24306 0.34607 0.24914 0.34236 0.23941 0.34561 C 0.23056 0.34375 0.22119 0.34723 0.21719 0.33519 C 0.21615 0.33148 0.21598 0.32732 0.21546 0.32361 C 0.21615 0.31829 0.21685 0.31297 0.21823 0.30787 C 0.21858 0.30625 0.2198 0.30486 0.22119 0.30417 C 0.22275 0.30278 0.22691 0.30139 0.22691 0.30162 C 0.22778 0.3007 0.22882 0.29977 0.22969 0.29885 C 0.23178 0.29746 0.23646 0.29445 0.23855 0.29375 C 0.24115 0.2926 0.24428 0.2919 0.24723 0.29121 C 0.24914 0.28982 0.25105 0.28889 0.25296 0.28727 C 0.25365 0.28658 0.25417 0.28542 0.25487 0.28473 C 0.25626 0.28357 0.25764 0.28287 0.25869 0.28218 C 0.25938 0.28125 0.2606 0.28079 0.2606 0.2794 C 0.26094 0.27639 0.2606 0.27338 0.2599 0.27037 C 0.25938 0.26922 0.25851 0.26852 0.25782 0.26783 C 0.25643 0.26644 0.25521 0.26505 0.25382 0.26389 C 0.25226 0.2625 0.25018 0.26042 0.2481 0.26019 C 0.2382 0.25834 0.22813 0.25834 0.21823 0.25741 C 0.21667 0.25672 0.21476 0.25648 0.21337 0.25486 C 0.21268 0.25394 0.21251 0.25232 0.21251 0.25093 C 0.21251 0.24653 0.21407 0.24468 0.21546 0.24074 C 0.21563 0.23889 0.21598 0.23727 0.21615 0.23542 C 0.21598 0.22246 0.21598 0.20949 0.21546 0.19676 C 0.21528 0.19445 0.21424 0.19236 0.21424 0.19028 C 0.21424 0.17894 0.21459 0.17917 0.21615 0.17199 C 0.21667 0.15996 0.21685 0.14792 0.21719 0.13588 C 0.21754 0.13241 0.21789 0.12894 0.21823 0.12547 C 0.22032 0.09723 0.21997 0.09676 0.22119 0.07107 C 0.22136 0.04352 0.22171 0.01598 0.22205 -0.0118 C 0.22205 -0.01736 0.22257 -0.02291 0.2231 -0.02847 C 0.22327 -0.03287 0.22275 -0.0375 0.22396 -0.04143 C 0.22448 -0.04282 0.22605 -0.04259 0.22691 -0.04282 C 0.23455 -0.04352 0.24237 -0.04375 0.25001 -0.04398 L 0.31007 -0.04282 C 0.31424 -0.04259 0.31841 -0.04189 0.32257 -0.04143 L 0.33698 -0.04027 L 0.36007 -0.03889 C 0.41303 -0.03981 0.42014 -0.04143 0.46164 -0.03889 C 0.4658 -0.03865 0.4698 -0.03819 0.47396 -0.03773 C 0.48664 -0.03588 0.48768 -0.03449 0.49931 -0.03379 C 0.50712 -0.0331 0.51528 -0.03287 0.52327 -0.0324 L 0.54376 -0.03125 C 0.55191 -0.02847 0.54532 -0.03032 0.56007 -0.02847 C 0.56337 -0.02824 0.5665 -0.02777 0.5698 -0.02731 L 0.59757 -0.02847 C 0.60035 -0.0287 0.60278 -0.02963 0.60556 -0.02986 C 0.60955 -0.03032 0.61823 -0.03125 0.61823 -0.03102 " pathEditMode="relative" rAng="0" ptsTypes="AAAAAAAAAAAAAAAAAAAAAAAAAAAAAAAAAAAAAAAAAAAAAAAAAAAAAAAAAAAAAAAAAAAAAAAAAAAAAAAAAAAAAAAAAAAAAAAAAAAAAAAAAAAAAAAAAAAAAAAAAAAAAAAA">
                                      <p:cBhvr>
                                        <p:cTn id="56" dur="5000" fill="hold"/>
                                        <p:tgtEl>
                                          <p:spTgt spid="14"/>
                                        </p:tgtEl>
                                        <p:attrNameLst>
                                          <p:attrName>ppt_x</p:attrName>
                                          <p:attrName>ppt_y</p:attrName>
                                        </p:attrNameLst>
                                      </p:cBhvr>
                                      <p:rCtr x="30903" y="15741"/>
                                    </p:animMotion>
                                  </p:childTnLst>
                                </p:cTn>
                              </p:par>
                              <p:par>
                                <p:cTn id="57" presetID="1" presetClass="entr" presetSubtype="0" fill="hold" grpId="0" nodeType="withEffect">
                                  <p:stCondLst>
                                    <p:cond delay="4500"/>
                                  </p:stCondLst>
                                  <p:childTnLst>
                                    <p:set>
                                      <p:cBhvr>
                                        <p:cTn id="58" dur="1" fill="hold">
                                          <p:stCondLst>
                                            <p:cond delay="0"/>
                                          </p:stCondLst>
                                        </p:cTn>
                                        <p:tgtEl>
                                          <p:spTgt spid="15"/>
                                        </p:tgtEl>
                                        <p:attrNameLst>
                                          <p:attrName>style.visibility</p:attrName>
                                        </p:attrNameLst>
                                      </p:cBhvr>
                                      <p:to>
                                        <p:strVal val="visible"/>
                                      </p:to>
                                    </p:set>
                                  </p:childTnLst>
                                </p:cTn>
                              </p:par>
                              <p:par>
                                <p:cTn id="59" presetID="0" presetClass="path" presetSubtype="0" repeatCount="indefinite" fill="hold" grpId="1" nodeType="withEffect">
                                  <p:stCondLst>
                                    <p:cond delay="4500"/>
                                  </p:stCondLst>
                                  <p:childTnLst>
                                    <p:animMotion origin="layout" path="M 5E-6 -3.33333E-6 L 5E-6 0.00023 C 0.00938 0.00116 0.01511 0.00209 0.02501 0.00255 C 0.04132 0.00324 0.05799 0.00348 0.07431 0.00371 C 0.07813 0.00417 0.08212 0.0044 0.08577 0.0051 C 0.08855 0.00556 0.09115 0.00764 0.09358 0.00764 C 0.11737 0.0088 0.14132 0.00857 0.16494 0.00903 C 0.17049 0.00949 0.17605 0.00973 0.1816 0.01019 C 0.18716 0.01088 0.19566 0.01297 0.20087 0.01412 C 0.20643 0.01366 0.21251 0.01366 0.21823 0.01297 C 0.2191 0.01273 0.21997 0.01135 0.22119 0.01158 C 0.22188 0.01181 0.2224 0.0132 0.2231 0.01412 C 0.22275 0.01644 0.22119 0.03449 0.22119 0.03611 C 0.22119 0.05093 0.22171 0.06551 0.22205 0.0801 C 0.22171 0.09746 0.22171 0.11459 0.22119 0.13195 C 0.22101 0.13797 0.2191 0.15 0.2191 0.15023 C 0.21962 0.18287 0.2191 0.21574 0.22032 0.24838 C 0.22032 0.25093 0.22188 0.25278 0.2231 0.25486 C 0.22396 0.25672 0.22657 0.25926 0.22778 0.26019 C 0.23039 0.26158 0.23299 0.26273 0.23577 0.26389 C 0.23716 0.26598 0.24046 0.26922 0.23664 0.27292 C 0.23264 0.27662 0.22778 0.27639 0.22396 0.2794 C 0.21789 0.28426 0.22049 0.28148 0.21615 0.28727 C 0.22049 0.29283 0.22622 0.30255 0.23264 0.30417 C 0.23681 0.3051 0.24098 0.30324 0.24532 0.30278 C 0.24792 0.30255 0.25035 0.30186 0.25296 0.30139 L 0.26164 0.30023 C 0.26233 0.29838 0.26303 0.29676 0.26355 0.29514 C 0.26511 0.28982 0.26546 0.28727 0.2665 0.28218 C 0.2658 0.28033 0.26511 0.27848 0.26441 0.27686 C 0.26407 0.27593 0.26337 0.27385 0.26268 0.27431 C 0.26129 0.27523 0.26129 0.27778 0.2606 0.2794 C 0.26094 0.2838 0.2606 0.28843 0.26164 0.29236 C 0.26198 0.29375 0.26372 0.29306 0.26441 0.29375 C 0.27605 0.30348 0.26823 0.3 0.27622 0.30278 C 0.27639 0.30486 0.27639 0.30718 0.27709 0.30926 C 0.279 0.31598 0.28264 0.3125 0.27205 0.31436 C 0.26372 0.31181 0.25504 0.31111 0.24723 0.30672 C 0.24566 0.30579 0.24671 0.30232 0.24636 0.30023 C 0.24584 0.29838 0.24497 0.29676 0.24428 0.29514 C 0.24393 0.29375 0.24428 0.29167 0.24323 0.29121 C 0.23889 0.28889 0.22969 0.28727 0.22969 0.2875 C 0.22049 0.2926 0.22205 0.28866 0.22205 0.30533 C 0.22205 0.30764 0.22188 0.31019 0.2231 0.31181 C 0.22448 0.31389 0.22882 0.31436 0.22882 0.31459 C 0.23056 0.31412 0.23264 0.31412 0.23455 0.3132 C 0.23542 0.31273 0.23577 0.31135 0.23664 0.31065 C 0.23751 0.30949 0.2382 0.30834 0.23941 0.30787 C 0.24167 0.30718 0.24393 0.30718 0.24636 0.30672 C 0.24723 0.30579 0.24792 0.30417 0.24914 0.30417 C 0.25105 0.30371 0.25313 0.3044 0.25487 0.30533 C 0.25712 0.30672 0.26198 0.3132 0.26355 0.31574 C 0.26372 0.31736 0.26494 0.31922 0.26441 0.32084 C 0.26233 0.33264 0.2481 0.325 0.24428 0.32477 C 0.23959 0.32361 0.22969 0.32084 0.22691 0.32084 C 0.2224 0.32107 0.21771 0.32361 0.21337 0.32477 C 0.2132 0.32662 0.21251 0.32824 0.21251 0.32986 C 0.21251 0.33611 0.21476 0.33681 0.21823 0.34028 C 0.2191 0.34121 0.21997 0.3426 0.22119 0.34283 C 0.22379 0.34375 0.22622 0.34375 0.22882 0.34422 L 0.23855 0.34028 C 0.23941 0.33982 0.24028 0.33936 0.2415 0.33912 C 0.24462 0.33797 0.24879 0.33727 0.25209 0.33635 C 0.25365 0.33611 0.25521 0.33565 0.25695 0.33519 C 0.25921 0.33611 0.26285 0.33773 0.26441 0.33912 C 0.2658 0.34005 0.26754 0.34144 0.26841 0.34283 C 0.26962 0.34445 0.27032 0.3463 0.27136 0.34815 C 0.27153 0.35023 0.27275 0.35255 0.27205 0.35463 C 0.27205 0.35579 0.27032 0.35556 0.26962 0.35579 C 0.26685 0.35672 0.26164 0.35857 0.26164 0.3588 L 0.2481 0.35718 C 0.22483 0.35463 0.23247 0.35903 0.22205 0.35209 C 0.22136 0.35023 0.22032 0.34861 0.22032 0.34676 C 0.2198 0.34028 0.21771 0.33218 0.22119 0.32732 C 0.22171 0.32662 0.23803 0.32963 0.24028 0.32986 C 0.24566 0.33357 0.25001 0.33727 0.25573 0.33773 C 0.25834 0.33797 0.26094 0.33681 0.26355 0.33635 C 0.26303 0.32686 0.26303 0.31736 0.26268 0.30787 C 0.26268 0.30533 0.26355 0.30047 0.26164 0.30023 C 0.25695 0.29931 0.25278 0.30371 0.2481 0.30533 C 0.24566 0.31389 0.24601 0.31042 0.24532 0.32084 C 0.24306 0.34607 0.24914 0.34236 0.23941 0.34561 C 0.23056 0.34375 0.22119 0.34723 0.21719 0.33519 C 0.21615 0.33148 0.21598 0.32732 0.21546 0.32361 C 0.21615 0.31829 0.21685 0.31297 0.21823 0.30787 C 0.21858 0.30625 0.2198 0.30486 0.22119 0.30417 C 0.22275 0.30278 0.22691 0.30139 0.22691 0.30162 C 0.22778 0.3007 0.22882 0.29977 0.22969 0.29885 C 0.23178 0.29746 0.23646 0.29445 0.23855 0.29375 C 0.24115 0.2926 0.24428 0.2919 0.24723 0.29121 C 0.24914 0.28982 0.25105 0.28889 0.25296 0.28727 C 0.25365 0.28658 0.25417 0.28542 0.25487 0.28473 C 0.25626 0.28357 0.25764 0.28287 0.25869 0.28218 C 0.25938 0.28125 0.2606 0.28079 0.2606 0.2794 C 0.26094 0.27639 0.2606 0.27338 0.2599 0.27037 C 0.25938 0.26922 0.25851 0.26852 0.25782 0.26783 C 0.25643 0.26644 0.25521 0.26505 0.25382 0.26389 C 0.25226 0.2625 0.25018 0.26042 0.2481 0.26019 C 0.2382 0.25834 0.22813 0.25834 0.21823 0.25741 C 0.21667 0.25672 0.21476 0.25648 0.21337 0.25486 C 0.21268 0.25394 0.21251 0.25232 0.21251 0.25093 C 0.21251 0.24653 0.21407 0.24468 0.21546 0.24074 C 0.21563 0.23889 0.21598 0.23727 0.21615 0.23542 C 0.21598 0.22246 0.21598 0.20949 0.21546 0.19676 C 0.21528 0.19445 0.21424 0.19236 0.21424 0.19028 C 0.21424 0.17894 0.21459 0.17917 0.21615 0.17199 C 0.21667 0.15996 0.21685 0.14792 0.21719 0.13588 C 0.21754 0.13241 0.21789 0.12894 0.21823 0.12547 C 0.22032 0.09723 0.21997 0.09676 0.22119 0.07107 C 0.22136 0.04352 0.22171 0.01598 0.22205 -0.0118 C 0.22205 -0.01736 0.22257 -0.02291 0.2231 -0.02847 C 0.22327 -0.03287 0.22275 -0.0375 0.22396 -0.04143 C 0.22448 -0.04282 0.22605 -0.04259 0.22691 -0.04282 C 0.23455 -0.04352 0.24237 -0.04375 0.25001 -0.04398 L 0.31007 -0.04282 C 0.31424 -0.04259 0.31841 -0.04189 0.32257 -0.04143 L 0.33698 -0.04027 L 0.36007 -0.03889 C 0.41303 -0.03981 0.42014 -0.04143 0.46164 -0.03889 C 0.4658 -0.03865 0.4698 -0.03819 0.47396 -0.03773 C 0.48664 -0.03588 0.48768 -0.03449 0.49931 -0.03379 C 0.50712 -0.0331 0.51528 -0.03287 0.52327 -0.0324 L 0.54376 -0.03125 C 0.55191 -0.02847 0.54532 -0.03032 0.56007 -0.02847 C 0.56337 -0.02824 0.5665 -0.02777 0.5698 -0.02731 L 0.59757 -0.02847 C 0.60035 -0.0287 0.60278 -0.02963 0.60556 -0.02986 C 0.60955 -0.03032 0.61823 -0.03125 0.61823 -0.03102 " pathEditMode="relative" rAng="0" ptsTypes="AAAAAAAAAAAAAAAAAAAAAAAAAAAAAAAAAAAAAAAAAAAAAAAAAAAAAAAAAAAAAAAAAAAAAAAAAAAAAAAAAAAAAAAAAAAAAAAAAAAAAAAAAAAAAAAAAAAAAAAAAAAAAAAA">
                                      <p:cBhvr>
                                        <p:cTn id="60" dur="5000" fill="hold"/>
                                        <p:tgtEl>
                                          <p:spTgt spid="15"/>
                                        </p:tgtEl>
                                        <p:attrNameLst>
                                          <p:attrName>ppt_x</p:attrName>
                                          <p:attrName>ppt_y</p:attrName>
                                        </p:attrNameLst>
                                      </p:cBhvr>
                                      <p:rCtr x="30903" y="15741"/>
                                    </p:animMotion>
                                  </p:childTnLst>
                                </p:cTn>
                              </p:par>
                              <p:par>
                                <p:cTn id="61" presetID="1" presetClass="entr" presetSubtype="0" fill="hold" grpId="0" nodeType="withEffect">
                                  <p:stCondLst>
                                    <p:cond delay="5500"/>
                                  </p:stCondLst>
                                  <p:childTnLst>
                                    <p:set>
                                      <p:cBhvr>
                                        <p:cTn id="62" dur="1" fill="hold">
                                          <p:stCondLst>
                                            <p:cond delay="0"/>
                                          </p:stCondLst>
                                        </p:cTn>
                                        <p:tgtEl>
                                          <p:spTgt spid="16"/>
                                        </p:tgtEl>
                                        <p:attrNameLst>
                                          <p:attrName>style.visibility</p:attrName>
                                        </p:attrNameLst>
                                      </p:cBhvr>
                                      <p:to>
                                        <p:strVal val="visible"/>
                                      </p:to>
                                    </p:set>
                                  </p:childTnLst>
                                </p:cTn>
                              </p:par>
                              <p:par>
                                <p:cTn id="63" presetID="0" presetClass="path" presetSubtype="0" repeatCount="indefinite" fill="hold" grpId="1" nodeType="withEffect">
                                  <p:stCondLst>
                                    <p:cond delay="5500"/>
                                  </p:stCondLst>
                                  <p:childTnLst>
                                    <p:animMotion origin="layout" path="M 5E-6 -3.33333E-6 L 5E-6 0.00023 C 0.00938 0.00116 0.01511 0.00209 0.02501 0.00255 C 0.04132 0.00324 0.05799 0.00348 0.07431 0.00371 C 0.07813 0.00417 0.08212 0.0044 0.08577 0.0051 C 0.08855 0.00556 0.09115 0.00764 0.09358 0.00764 C 0.11737 0.0088 0.14132 0.00857 0.16494 0.00903 C 0.17049 0.00949 0.17605 0.00973 0.1816 0.01019 C 0.18716 0.01088 0.19566 0.01297 0.20087 0.01412 C 0.20643 0.01366 0.21251 0.01366 0.21823 0.01297 C 0.2191 0.01273 0.21997 0.01135 0.22119 0.01158 C 0.22188 0.01181 0.2224 0.0132 0.2231 0.01412 C 0.22275 0.01644 0.22119 0.03449 0.22119 0.03611 C 0.22119 0.05093 0.22171 0.06551 0.22205 0.0801 C 0.22171 0.09746 0.22171 0.11459 0.22119 0.13195 C 0.22101 0.13797 0.2191 0.15 0.2191 0.15023 C 0.21962 0.18287 0.2191 0.21574 0.22032 0.24838 C 0.22032 0.25093 0.22188 0.25278 0.2231 0.25486 C 0.22396 0.25672 0.22657 0.25926 0.22778 0.26019 C 0.23039 0.26158 0.23299 0.26273 0.23577 0.26389 C 0.23716 0.26598 0.24046 0.26922 0.23664 0.27292 C 0.23264 0.27662 0.22778 0.27639 0.22396 0.2794 C 0.21789 0.28426 0.22049 0.28148 0.21615 0.28727 C 0.22049 0.29283 0.22622 0.30255 0.23264 0.30417 C 0.23681 0.3051 0.24098 0.30324 0.24532 0.30278 C 0.24792 0.30255 0.25035 0.30186 0.25296 0.30139 L 0.26164 0.30023 C 0.26233 0.29838 0.26303 0.29676 0.26355 0.29514 C 0.26511 0.28982 0.26546 0.28727 0.2665 0.28218 C 0.2658 0.28033 0.26511 0.27848 0.26441 0.27686 C 0.26407 0.27593 0.26337 0.27385 0.26268 0.27431 C 0.26129 0.27523 0.26129 0.27778 0.2606 0.2794 C 0.26094 0.2838 0.2606 0.28843 0.26164 0.29236 C 0.26198 0.29375 0.26372 0.29306 0.26441 0.29375 C 0.27605 0.30348 0.26823 0.3 0.27622 0.30278 C 0.27639 0.30486 0.27639 0.30718 0.27709 0.30926 C 0.279 0.31598 0.28264 0.3125 0.27205 0.31436 C 0.26372 0.31181 0.25504 0.31111 0.24723 0.30672 C 0.24566 0.30579 0.24671 0.30232 0.24636 0.30023 C 0.24584 0.29838 0.24497 0.29676 0.24428 0.29514 C 0.24393 0.29375 0.24428 0.29167 0.24323 0.29121 C 0.23889 0.28889 0.22969 0.28727 0.22969 0.2875 C 0.22049 0.2926 0.22205 0.28866 0.22205 0.30533 C 0.22205 0.30764 0.22188 0.31019 0.2231 0.31181 C 0.22448 0.31389 0.22882 0.31436 0.22882 0.31459 C 0.23056 0.31412 0.23264 0.31412 0.23455 0.3132 C 0.23542 0.31273 0.23577 0.31135 0.23664 0.31065 C 0.23751 0.30949 0.2382 0.30834 0.23941 0.30787 C 0.24167 0.30718 0.24393 0.30718 0.24636 0.30672 C 0.24723 0.30579 0.24792 0.30417 0.24914 0.30417 C 0.25105 0.30371 0.25313 0.3044 0.25487 0.30533 C 0.25712 0.30672 0.26198 0.3132 0.26355 0.31574 C 0.26372 0.31736 0.26494 0.31922 0.26441 0.32084 C 0.26233 0.33264 0.2481 0.325 0.24428 0.32477 C 0.23959 0.32361 0.22969 0.32084 0.22691 0.32084 C 0.2224 0.32107 0.21771 0.32361 0.21337 0.32477 C 0.2132 0.32662 0.21251 0.32824 0.21251 0.32986 C 0.21251 0.33611 0.21476 0.33681 0.21823 0.34028 C 0.2191 0.34121 0.21997 0.3426 0.22119 0.34283 C 0.22379 0.34375 0.22622 0.34375 0.22882 0.34422 L 0.23855 0.34028 C 0.23941 0.33982 0.24028 0.33936 0.2415 0.33912 C 0.24462 0.33797 0.24879 0.33727 0.25209 0.33635 C 0.25365 0.33611 0.25521 0.33565 0.25695 0.33519 C 0.25921 0.33611 0.26285 0.33773 0.26441 0.33912 C 0.2658 0.34005 0.26754 0.34144 0.26841 0.34283 C 0.26962 0.34445 0.27032 0.3463 0.27136 0.34815 C 0.27153 0.35023 0.27275 0.35255 0.27205 0.35463 C 0.27205 0.35579 0.27032 0.35556 0.26962 0.35579 C 0.26685 0.35672 0.26164 0.35857 0.26164 0.3588 L 0.2481 0.35718 C 0.22483 0.35463 0.23247 0.35903 0.22205 0.35209 C 0.22136 0.35023 0.22032 0.34861 0.22032 0.34676 C 0.2198 0.34028 0.21771 0.33218 0.22119 0.32732 C 0.22171 0.32662 0.23803 0.32963 0.24028 0.32986 C 0.24566 0.33357 0.25001 0.33727 0.25573 0.33773 C 0.25834 0.33797 0.26094 0.33681 0.26355 0.33635 C 0.26303 0.32686 0.26303 0.31736 0.26268 0.30787 C 0.26268 0.30533 0.26355 0.30047 0.26164 0.30023 C 0.25695 0.29931 0.25278 0.30371 0.2481 0.30533 C 0.24566 0.31389 0.24601 0.31042 0.24532 0.32084 C 0.24306 0.34607 0.24914 0.34236 0.23941 0.34561 C 0.23056 0.34375 0.22119 0.34723 0.21719 0.33519 C 0.21615 0.33148 0.21598 0.32732 0.21546 0.32361 C 0.21615 0.31829 0.21685 0.31297 0.21823 0.30787 C 0.21858 0.30625 0.2198 0.30486 0.22119 0.30417 C 0.22275 0.30278 0.22691 0.30139 0.22691 0.30162 C 0.22778 0.3007 0.22882 0.29977 0.22969 0.29885 C 0.23178 0.29746 0.23646 0.29445 0.23855 0.29375 C 0.24115 0.2926 0.24428 0.2919 0.24723 0.29121 C 0.24914 0.28982 0.25105 0.28889 0.25296 0.28727 C 0.25365 0.28658 0.25417 0.28542 0.25487 0.28473 C 0.25626 0.28357 0.25764 0.28287 0.25869 0.28218 C 0.25938 0.28125 0.2606 0.28079 0.2606 0.2794 C 0.26094 0.27639 0.2606 0.27338 0.2599 0.27037 C 0.25938 0.26922 0.25851 0.26852 0.25782 0.26783 C 0.25643 0.26644 0.25521 0.26505 0.25382 0.26389 C 0.25226 0.2625 0.25018 0.26042 0.2481 0.26019 C 0.2382 0.25834 0.22813 0.25834 0.21823 0.25741 C 0.21667 0.25672 0.21476 0.25648 0.21337 0.25486 C 0.21268 0.25394 0.21251 0.25232 0.21251 0.25093 C 0.21251 0.24653 0.21407 0.24468 0.21546 0.24074 C 0.21563 0.23889 0.21598 0.23727 0.21615 0.23542 C 0.21598 0.22246 0.21598 0.20949 0.21546 0.19676 C 0.21528 0.19445 0.21424 0.19236 0.21424 0.19028 C 0.21424 0.17894 0.21459 0.17917 0.21615 0.17199 C 0.21667 0.15996 0.21685 0.14792 0.21719 0.13588 C 0.21754 0.13241 0.21789 0.12894 0.21823 0.12547 C 0.22032 0.09723 0.21997 0.09676 0.22119 0.07107 C 0.22136 0.04352 0.22171 0.01598 0.22205 -0.0118 C 0.22205 -0.01736 0.22257 -0.02291 0.2231 -0.02847 C 0.22327 -0.03287 0.22275 -0.0375 0.22396 -0.04143 C 0.22448 -0.04282 0.22605 -0.04259 0.22691 -0.04282 C 0.23455 -0.04352 0.24237 -0.04375 0.25001 -0.04398 L 0.31007 -0.04282 C 0.31424 -0.04259 0.31841 -0.04189 0.32257 -0.04143 L 0.33698 -0.04027 L 0.36007 -0.03889 C 0.41303 -0.03981 0.42014 -0.04143 0.46164 -0.03889 C 0.4658 -0.03865 0.4698 -0.03819 0.47396 -0.03773 C 0.48664 -0.03588 0.48768 -0.03449 0.49931 -0.03379 C 0.50712 -0.0331 0.51528 -0.03287 0.52327 -0.0324 L 0.54376 -0.03125 C 0.55191 -0.02847 0.54532 -0.03032 0.56007 -0.02847 C 0.56337 -0.02824 0.5665 -0.02777 0.5698 -0.02731 L 0.59757 -0.02847 C 0.60035 -0.0287 0.60278 -0.02963 0.60556 -0.02986 C 0.60955 -0.03032 0.61823 -0.03125 0.61823 -0.03102 " pathEditMode="relative" rAng="0" ptsTypes="AAAAAAAAAAAAAAAAAAAAAAAAAAAAAAAAAAAAAAAAAAAAAAAAAAAAAAAAAAAAAAAAAAAAAAAAAAAAAAAAAAAAAAAAAAAAAAAAAAAAAAAAAAAAAAAAAAAAAAAAAAAAAAAA">
                                      <p:cBhvr>
                                        <p:cTn id="64" dur="5000" fill="hold"/>
                                        <p:tgtEl>
                                          <p:spTgt spid="16"/>
                                        </p:tgtEl>
                                        <p:attrNameLst>
                                          <p:attrName>ppt_x</p:attrName>
                                          <p:attrName>ppt_y</p:attrName>
                                        </p:attrNameLst>
                                      </p:cBhvr>
                                      <p:rCtr x="30903" y="15741"/>
                                    </p:animMotion>
                                  </p:childTnLst>
                                </p:cTn>
                              </p:par>
                              <p:par>
                                <p:cTn id="65" presetID="1" presetClass="entr" presetSubtype="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par>
                                <p:cTn id="67" presetID="0" presetClass="path" presetSubtype="0" repeatCount="indefinite" accel="50000" decel="50000" fill="hold" grpId="1" nodeType="withEffect">
                                  <p:stCondLst>
                                    <p:cond delay="0"/>
                                  </p:stCondLst>
                                  <p:childTnLst>
                                    <p:animMotion origin="layout" path="M 2.77778E-7 2.96296E-6 L 2.77778E-7 0.00023 C 0.00087 -0.00486 0.00156 -0.00973 0.0026 -0.01435 C 0.00278 -0.01574 0.00347 -0.0169 0.00347 -0.01829 C 0.00347 -0.01968 0.00278 -0.02084 0.0026 -0.02223 C 0.00208 -0.02431 0.00208 -0.02639 0.00174 -0.02848 C 0.00156 -0.03033 0.00104 -0.03195 0.00087 -0.0338 C 0.00122 -0.04931 0.0026 -0.09074 0.0026 -0.10371 C 0.0026 -0.11227 0.00208 -0.12084 0.00174 -0.1294 C 0.00208 -0.13681 0.00208 -0.14422 0.0026 -0.15139 C 0.00278 -0.15417 0.00347 -0.15672 0.00347 -0.15926 C 0.00347 -0.16088 0.00208 -0.16898 0.00174 -0.17084 C 0.00208 -0.17662 0.00017 -0.18334 0.0026 -0.18773 C 0.00417 -0.19051 0.00781 -0.18704 0.01024 -0.18635 C 0.01337 -0.18565 0.01615 -0.18403 0.01962 -0.1838 L 0.05417 -0.18125 C 0.05903 -0.18172 0.06406 -0.18195 0.0691 -0.18264 C 0.07153 -0.18287 0.07413 -0.1838 0.07656 -0.1838 C 0.08229 -0.1838 0.08785 -0.18287 0.09358 -0.18264 C 0.09375 -0.17963 0.09392 -0.17639 0.09444 -0.17338 C 0.09479 -0.1713 0.09479 -0.1676 0.09618 -0.16713 C 0.10642 -0.16412 0.11667 -0.16505 0.12726 -0.16435 C 0.14601 -0.1632 0.17326 -0.1625 0.1908 -0.16181 C 0.19514 -0.16227 0.19983 -0.16227 0.20382 -0.1632 C 0.20556 -0.16343 0.20712 -0.16505 0.20868 -0.16574 C 0.21076 -0.16667 0.21302 -0.16736 0.21528 -0.16829 C 0.21545 -0.17338 0.21615 -0.17871 0.21615 -0.1838 C 0.21684 -0.2132 0.21441 -0.24283 0.21719 -0.27176 C 0.21753 -0.27523 0.22187 -0.27084 0.22465 -0.2706 C 0.23681 -0.26875 0.23021 -0.27037 0.23872 -0.26806 C 0.23958 -0.26829 0.24062 -0.26829 0.24132 -0.26922 C 0.24757 -0.27593 0.23906 -0.27107 0.24601 -0.27431 C 0.24653 -0.2757 0.24722 -0.27685 0.24722 -0.27824 C 0.24722 -0.29236 0.24722 -0.29074 0.24514 -0.29908 C 0.24531 -0.30371 0.24323 -0.31111 0.24601 -0.3132 C 0.2526 -0.3176 0.26042 -0.31366 0.26684 -0.31065 C 0.27726 -0.31111 0.28802 -0.31204 0.29861 -0.31204 C 0.37622 -0.31204 0.33767 -0.3081 0.37153 -0.31204 C 0.37622 -0.31806 0.37361 -0.31644 0.37812 -0.31829 C 0.38073 -0.3176 0.38368 -0.3176 0.38559 -0.31574 C 0.39253 -0.31019 0.38003 -0.3081 0.39323 -0.30556 C 0.40486 -0.30324 0.39757 -0.3044 0.4158 -0.30278 C 0.41997 -0.30324 0.42448 -0.30348 0.42882 -0.30417 C 0.42969 -0.3044 0.43056 -0.30533 0.4316 -0.30556 C 0.43351 -0.30579 0.43524 -0.30556 0.43733 -0.30556 " pathEditMode="relative" rAng="0" ptsTypes="AAAAAAAAAAAAAAAAAAAAAAAAAAAAAAAAAAAAAAAAAAAAA">
                                      <p:cBhvr>
                                        <p:cTn id="68" dur="4000" fill="hold"/>
                                        <p:tgtEl>
                                          <p:spTgt spid="65"/>
                                        </p:tgtEl>
                                        <p:attrNameLst>
                                          <p:attrName>ppt_x</p:attrName>
                                          <p:attrName>ppt_y</p:attrName>
                                        </p:attrNameLst>
                                      </p:cBhvr>
                                      <p:rCtr x="21858" y="-15903"/>
                                    </p:animMotion>
                                  </p:childTnLst>
                                </p:cTn>
                              </p:par>
                              <p:par>
                                <p:cTn id="69" presetID="1" presetClass="entr" presetSubtype="0" fill="hold" grpId="0" nodeType="withEffect">
                                  <p:stCondLst>
                                    <p:cond delay="250"/>
                                  </p:stCondLst>
                                  <p:childTnLst>
                                    <p:set>
                                      <p:cBhvr>
                                        <p:cTn id="70" dur="1" fill="hold">
                                          <p:stCondLst>
                                            <p:cond delay="0"/>
                                          </p:stCondLst>
                                        </p:cTn>
                                        <p:tgtEl>
                                          <p:spTgt spid="66"/>
                                        </p:tgtEl>
                                        <p:attrNameLst>
                                          <p:attrName>style.visibility</p:attrName>
                                        </p:attrNameLst>
                                      </p:cBhvr>
                                      <p:to>
                                        <p:strVal val="visible"/>
                                      </p:to>
                                    </p:set>
                                  </p:childTnLst>
                                </p:cTn>
                              </p:par>
                              <p:par>
                                <p:cTn id="71" presetID="0" presetClass="path" presetSubtype="0" repeatCount="indefinite" accel="50000" decel="50000" fill="hold" grpId="1" nodeType="withEffect">
                                  <p:stCondLst>
                                    <p:cond delay="250"/>
                                  </p:stCondLst>
                                  <p:childTnLst>
                                    <p:animMotion origin="layout" path="M 2.77778E-7 2.96296E-6 L 2.77778E-7 0.00023 C 0.00087 -0.00486 0.00156 -0.00973 0.0026 -0.01435 C 0.00278 -0.01574 0.00347 -0.0169 0.00347 -0.01829 C 0.00347 -0.01968 0.00278 -0.02084 0.0026 -0.02223 C 0.00208 -0.02431 0.00208 -0.02639 0.00174 -0.02848 C 0.00156 -0.03033 0.00104 -0.03195 0.00087 -0.0338 C 0.00122 -0.04931 0.0026 -0.09074 0.0026 -0.10371 C 0.0026 -0.11227 0.00208 -0.12084 0.00174 -0.1294 C 0.00208 -0.13681 0.00208 -0.14422 0.0026 -0.15139 C 0.00278 -0.15417 0.00347 -0.15672 0.00347 -0.15926 C 0.00347 -0.16088 0.00208 -0.16898 0.00174 -0.17084 C 0.00208 -0.17662 0.00017 -0.18334 0.0026 -0.18773 C 0.00417 -0.19051 0.00781 -0.18704 0.01024 -0.18635 C 0.01337 -0.18565 0.01615 -0.18403 0.01962 -0.1838 L 0.05417 -0.18125 C 0.05903 -0.18172 0.06406 -0.18195 0.0691 -0.18264 C 0.07153 -0.18287 0.07413 -0.1838 0.07656 -0.1838 C 0.08229 -0.1838 0.08785 -0.18287 0.09358 -0.18264 C 0.09375 -0.17963 0.09392 -0.17639 0.09444 -0.17338 C 0.09479 -0.1713 0.09479 -0.1676 0.09618 -0.16713 C 0.10642 -0.16412 0.11667 -0.16505 0.12726 -0.16435 C 0.14601 -0.1632 0.17326 -0.1625 0.1908 -0.16181 C 0.19514 -0.16227 0.19983 -0.16227 0.20382 -0.1632 C 0.20556 -0.16343 0.20712 -0.16505 0.20868 -0.16574 C 0.21076 -0.16667 0.21302 -0.16736 0.21528 -0.16829 C 0.21545 -0.17338 0.21615 -0.17871 0.21615 -0.1838 C 0.21684 -0.2132 0.21441 -0.24283 0.21719 -0.27176 C 0.21753 -0.27523 0.22187 -0.27084 0.22465 -0.2706 C 0.23681 -0.26875 0.23021 -0.27037 0.23872 -0.26806 C 0.23958 -0.26829 0.24062 -0.26829 0.24132 -0.26922 C 0.24757 -0.27593 0.23906 -0.27107 0.24601 -0.27431 C 0.24653 -0.2757 0.24722 -0.27685 0.24722 -0.27824 C 0.24722 -0.29236 0.24722 -0.29074 0.24514 -0.29908 C 0.24531 -0.30371 0.24323 -0.31111 0.24601 -0.3132 C 0.2526 -0.3176 0.26042 -0.31366 0.26684 -0.31065 C 0.27726 -0.31111 0.28802 -0.31204 0.29861 -0.31204 C 0.37622 -0.31204 0.33767 -0.3081 0.37153 -0.31204 C 0.37622 -0.31806 0.37361 -0.31644 0.37812 -0.31829 C 0.38073 -0.3176 0.38368 -0.3176 0.38559 -0.31574 C 0.39253 -0.31019 0.38003 -0.3081 0.39323 -0.30556 C 0.40486 -0.30324 0.39757 -0.3044 0.4158 -0.30278 C 0.41997 -0.30324 0.42448 -0.30348 0.42882 -0.30417 C 0.42969 -0.3044 0.43056 -0.30533 0.4316 -0.30556 C 0.43351 -0.30579 0.43524 -0.30556 0.43733 -0.30556 " pathEditMode="relative" rAng="0" ptsTypes="AAAAAAAAAAAAAAAAAAAAAAAAAAAAAAAAAAAAAAAAAAAAA">
                                      <p:cBhvr>
                                        <p:cTn id="72" dur="4000" fill="hold"/>
                                        <p:tgtEl>
                                          <p:spTgt spid="66"/>
                                        </p:tgtEl>
                                        <p:attrNameLst>
                                          <p:attrName>ppt_x</p:attrName>
                                          <p:attrName>ppt_y</p:attrName>
                                        </p:attrNameLst>
                                      </p:cBhvr>
                                      <p:rCtr x="21858" y="-15903"/>
                                    </p:animMotion>
                                  </p:childTnLst>
                                </p:cTn>
                              </p:par>
                              <p:par>
                                <p:cTn id="73" presetID="1" presetClass="entr" presetSubtype="0" fill="hold" grpId="0" nodeType="withEffect">
                                  <p:stCondLst>
                                    <p:cond delay="500"/>
                                  </p:stCondLst>
                                  <p:childTnLst>
                                    <p:set>
                                      <p:cBhvr>
                                        <p:cTn id="74" dur="1" fill="hold">
                                          <p:stCondLst>
                                            <p:cond delay="0"/>
                                          </p:stCondLst>
                                        </p:cTn>
                                        <p:tgtEl>
                                          <p:spTgt spid="67"/>
                                        </p:tgtEl>
                                        <p:attrNameLst>
                                          <p:attrName>style.visibility</p:attrName>
                                        </p:attrNameLst>
                                      </p:cBhvr>
                                      <p:to>
                                        <p:strVal val="visible"/>
                                      </p:to>
                                    </p:set>
                                  </p:childTnLst>
                                </p:cTn>
                              </p:par>
                              <p:par>
                                <p:cTn id="75" presetID="0" presetClass="path" presetSubtype="0" repeatCount="indefinite" accel="50000" decel="50000" fill="hold" grpId="1" nodeType="withEffect">
                                  <p:stCondLst>
                                    <p:cond delay="500"/>
                                  </p:stCondLst>
                                  <p:childTnLst>
                                    <p:animMotion origin="layout" path="M 2.77778E-7 2.96296E-6 L 2.77778E-7 0.00023 C 0.00087 -0.00486 0.00156 -0.00973 0.0026 -0.01435 C 0.00278 -0.01574 0.00347 -0.0169 0.00347 -0.01829 C 0.00347 -0.01968 0.00278 -0.02084 0.0026 -0.02223 C 0.00208 -0.02431 0.00208 -0.02639 0.00174 -0.02848 C 0.00156 -0.03033 0.00104 -0.03195 0.00087 -0.0338 C 0.00122 -0.04931 0.0026 -0.09074 0.0026 -0.10371 C 0.0026 -0.11227 0.00208 -0.12084 0.00174 -0.1294 C 0.00208 -0.13681 0.00208 -0.14422 0.0026 -0.15139 C 0.00278 -0.15417 0.00347 -0.15672 0.00347 -0.15926 C 0.00347 -0.16088 0.00208 -0.16898 0.00174 -0.17084 C 0.00208 -0.17662 0.00017 -0.18334 0.0026 -0.18773 C 0.00417 -0.19051 0.00781 -0.18704 0.01024 -0.18635 C 0.01337 -0.18565 0.01615 -0.18403 0.01962 -0.1838 L 0.05417 -0.18125 C 0.05903 -0.18172 0.06406 -0.18195 0.0691 -0.18264 C 0.07153 -0.18287 0.07413 -0.1838 0.07656 -0.1838 C 0.08229 -0.1838 0.08785 -0.18287 0.09358 -0.18264 C 0.09375 -0.17963 0.09392 -0.17639 0.09444 -0.17338 C 0.09479 -0.1713 0.09479 -0.1676 0.09618 -0.16713 C 0.10642 -0.16412 0.11667 -0.16505 0.12726 -0.16435 C 0.14601 -0.1632 0.17326 -0.1625 0.1908 -0.16181 C 0.19514 -0.16227 0.19983 -0.16227 0.20382 -0.1632 C 0.20556 -0.16343 0.20712 -0.16505 0.20868 -0.16574 C 0.21076 -0.16667 0.21302 -0.16736 0.21528 -0.16829 C 0.21545 -0.17338 0.21615 -0.17871 0.21615 -0.1838 C 0.21684 -0.2132 0.21441 -0.24283 0.21719 -0.27176 C 0.21753 -0.27523 0.22187 -0.27084 0.22465 -0.2706 C 0.23681 -0.26875 0.23021 -0.27037 0.23872 -0.26806 C 0.23958 -0.26829 0.24062 -0.26829 0.24132 -0.26922 C 0.24757 -0.27593 0.23906 -0.27107 0.24601 -0.27431 C 0.24653 -0.2757 0.24722 -0.27685 0.24722 -0.27824 C 0.24722 -0.29236 0.24722 -0.29074 0.24514 -0.29908 C 0.24531 -0.30371 0.24323 -0.31111 0.24601 -0.3132 C 0.2526 -0.3176 0.26042 -0.31366 0.26684 -0.31065 C 0.27726 -0.31111 0.28802 -0.31204 0.29861 -0.31204 C 0.37622 -0.31204 0.33767 -0.3081 0.37153 -0.31204 C 0.37622 -0.31806 0.37361 -0.31644 0.37812 -0.31829 C 0.38073 -0.3176 0.38368 -0.3176 0.38559 -0.31574 C 0.39253 -0.31019 0.38003 -0.3081 0.39323 -0.30556 C 0.40486 -0.30324 0.39757 -0.3044 0.4158 -0.30278 C 0.41997 -0.30324 0.42448 -0.30348 0.42882 -0.30417 C 0.42969 -0.3044 0.43056 -0.30533 0.4316 -0.30556 C 0.43351 -0.30579 0.43524 -0.30556 0.43733 -0.30556 " pathEditMode="relative" rAng="0" ptsTypes="AAAAAAAAAAAAAAAAAAAAAAAAAAAAAAAAAAAAAAAAAAAAA">
                                      <p:cBhvr>
                                        <p:cTn id="76" dur="4000" fill="hold"/>
                                        <p:tgtEl>
                                          <p:spTgt spid="67"/>
                                        </p:tgtEl>
                                        <p:attrNameLst>
                                          <p:attrName>ppt_x</p:attrName>
                                          <p:attrName>ppt_y</p:attrName>
                                        </p:attrNameLst>
                                      </p:cBhvr>
                                      <p:rCtr x="21858" y="-15903"/>
                                    </p:animMotion>
                                  </p:childTnLst>
                                </p:cTn>
                              </p:par>
                              <p:par>
                                <p:cTn id="77" presetID="1" presetClass="entr" presetSubtype="0" fill="hold" grpId="0" nodeType="withEffect">
                                  <p:stCondLst>
                                    <p:cond delay="750"/>
                                  </p:stCondLst>
                                  <p:childTnLst>
                                    <p:set>
                                      <p:cBhvr>
                                        <p:cTn id="78" dur="1" fill="hold">
                                          <p:stCondLst>
                                            <p:cond delay="0"/>
                                          </p:stCondLst>
                                        </p:cTn>
                                        <p:tgtEl>
                                          <p:spTgt spid="68"/>
                                        </p:tgtEl>
                                        <p:attrNameLst>
                                          <p:attrName>style.visibility</p:attrName>
                                        </p:attrNameLst>
                                      </p:cBhvr>
                                      <p:to>
                                        <p:strVal val="visible"/>
                                      </p:to>
                                    </p:set>
                                  </p:childTnLst>
                                </p:cTn>
                              </p:par>
                              <p:par>
                                <p:cTn id="79" presetID="0" presetClass="path" presetSubtype="0" repeatCount="indefinite" accel="50000" decel="50000" fill="hold" grpId="1" nodeType="withEffect">
                                  <p:stCondLst>
                                    <p:cond delay="750"/>
                                  </p:stCondLst>
                                  <p:childTnLst>
                                    <p:animMotion origin="layout" path="M 2.77778E-7 2.96296E-6 L 2.77778E-7 0.00023 C 0.00087 -0.00486 0.00156 -0.00973 0.0026 -0.01435 C 0.00278 -0.01574 0.00347 -0.0169 0.00347 -0.01829 C 0.00347 -0.01968 0.00278 -0.02084 0.0026 -0.02223 C 0.00208 -0.02431 0.00208 -0.02639 0.00174 -0.02848 C 0.00156 -0.03033 0.00104 -0.03195 0.00087 -0.0338 C 0.00122 -0.04931 0.0026 -0.09074 0.0026 -0.10371 C 0.0026 -0.11227 0.00208 -0.12084 0.00174 -0.1294 C 0.00208 -0.13681 0.00208 -0.14422 0.0026 -0.15139 C 0.00278 -0.15417 0.00347 -0.15672 0.00347 -0.15926 C 0.00347 -0.16088 0.00208 -0.16898 0.00174 -0.17084 C 0.00208 -0.17662 0.00017 -0.18334 0.0026 -0.18773 C 0.00417 -0.19051 0.00781 -0.18704 0.01024 -0.18635 C 0.01337 -0.18565 0.01615 -0.18403 0.01962 -0.1838 L 0.05417 -0.18125 C 0.05903 -0.18172 0.06406 -0.18195 0.0691 -0.18264 C 0.07153 -0.18287 0.07413 -0.1838 0.07656 -0.1838 C 0.08229 -0.1838 0.08785 -0.18287 0.09358 -0.18264 C 0.09375 -0.17963 0.09392 -0.17639 0.09444 -0.17338 C 0.09479 -0.1713 0.09479 -0.1676 0.09618 -0.16713 C 0.10642 -0.16412 0.11667 -0.16505 0.12726 -0.16435 C 0.14601 -0.1632 0.17326 -0.1625 0.1908 -0.16181 C 0.19514 -0.16227 0.19983 -0.16227 0.20382 -0.1632 C 0.20556 -0.16343 0.20712 -0.16505 0.20868 -0.16574 C 0.21076 -0.16667 0.21302 -0.16736 0.21528 -0.16829 C 0.21545 -0.17338 0.21615 -0.17871 0.21615 -0.1838 C 0.21684 -0.2132 0.21441 -0.24283 0.21719 -0.27176 C 0.21753 -0.27523 0.22187 -0.27084 0.22465 -0.2706 C 0.23681 -0.26875 0.23021 -0.27037 0.23872 -0.26806 C 0.23958 -0.26829 0.24062 -0.26829 0.24132 -0.26922 C 0.24757 -0.27593 0.23906 -0.27107 0.24601 -0.27431 C 0.24653 -0.2757 0.24722 -0.27685 0.24722 -0.27824 C 0.24722 -0.29236 0.24722 -0.29074 0.24514 -0.29908 C 0.24531 -0.30371 0.24323 -0.31111 0.24601 -0.3132 C 0.2526 -0.3176 0.26042 -0.31366 0.26684 -0.31065 C 0.27726 -0.31111 0.28802 -0.31204 0.29861 -0.31204 C 0.37622 -0.31204 0.33767 -0.3081 0.37153 -0.31204 C 0.37622 -0.31806 0.37361 -0.31644 0.37812 -0.31829 C 0.38073 -0.3176 0.38368 -0.3176 0.38559 -0.31574 C 0.39253 -0.31019 0.38003 -0.3081 0.39323 -0.30556 C 0.40486 -0.30324 0.39757 -0.3044 0.4158 -0.30278 C 0.41997 -0.30324 0.42448 -0.30348 0.42882 -0.30417 C 0.42969 -0.3044 0.43056 -0.30533 0.4316 -0.30556 C 0.43351 -0.30579 0.43524 -0.30556 0.43733 -0.30556 " pathEditMode="relative" rAng="0" ptsTypes="AAAAAAAAAAAAAAAAAAAAAAAAAAAAAAAAAAAAAAAAAAAAA">
                                      <p:cBhvr>
                                        <p:cTn id="80" dur="4000" fill="hold"/>
                                        <p:tgtEl>
                                          <p:spTgt spid="68"/>
                                        </p:tgtEl>
                                        <p:attrNameLst>
                                          <p:attrName>ppt_x</p:attrName>
                                          <p:attrName>ppt_y</p:attrName>
                                        </p:attrNameLst>
                                      </p:cBhvr>
                                      <p:rCtr x="21858" y="-15903"/>
                                    </p:animMotion>
                                  </p:childTnLst>
                                </p:cTn>
                              </p:par>
                              <p:par>
                                <p:cTn id="81" presetID="1" presetClass="entr" presetSubtype="0" fill="hold" grpId="0" nodeType="withEffect">
                                  <p:stCondLst>
                                    <p:cond delay="1000"/>
                                  </p:stCondLst>
                                  <p:childTnLst>
                                    <p:set>
                                      <p:cBhvr>
                                        <p:cTn id="82" dur="1" fill="hold">
                                          <p:stCondLst>
                                            <p:cond delay="0"/>
                                          </p:stCondLst>
                                        </p:cTn>
                                        <p:tgtEl>
                                          <p:spTgt spid="69"/>
                                        </p:tgtEl>
                                        <p:attrNameLst>
                                          <p:attrName>style.visibility</p:attrName>
                                        </p:attrNameLst>
                                      </p:cBhvr>
                                      <p:to>
                                        <p:strVal val="visible"/>
                                      </p:to>
                                    </p:set>
                                  </p:childTnLst>
                                </p:cTn>
                              </p:par>
                              <p:par>
                                <p:cTn id="83" presetID="0" presetClass="path" presetSubtype="0" repeatCount="indefinite" accel="50000" decel="50000" fill="hold" grpId="1" nodeType="withEffect">
                                  <p:stCondLst>
                                    <p:cond delay="1000"/>
                                  </p:stCondLst>
                                  <p:childTnLst>
                                    <p:animMotion origin="layout" path="M 2.77778E-7 2.96296E-6 L 2.77778E-7 0.00023 C 0.00087 -0.00486 0.00156 -0.00973 0.0026 -0.01435 C 0.00278 -0.01574 0.00347 -0.0169 0.00347 -0.01829 C 0.00347 -0.01968 0.00278 -0.02084 0.0026 -0.02223 C 0.00208 -0.02431 0.00208 -0.02639 0.00174 -0.02848 C 0.00156 -0.03033 0.00104 -0.03195 0.00087 -0.0338 C 0.00122 -0.04931 0.0026 -0.09074 0.0026 -0.10371 C 0.0026 -0.11227 0.00208 -0.12084 0.00174 -0.1294 C 0.00208 -0.13681 0.00208 -0.14422 0.0026 -0.15139 C 0.00278 -0.15417 0.00347 -0.15672 0.00347 -0.15926 C 0.00347 -0.16088 0.00208 -0.16898 0.00174 -0.17084 C 0.00208 -0.17662 0.00017 -0.18334 0.0026 -0.18773 C 0.00417 -0.19051 0.00781 -0.18704 0.01024 -0.18635 C 0.01337 -0.18565 0.01615 -0.18403 0.01962 -0.1838 L 0.05417 -0.18125 C 0.05903 -0.18172 0.06406 -0.18195 0.0691 -0.18264 C 0.07153 -0.18287 0.07413 -0.1838 0.07656 -0.1838 C 0.08229 -0.1838 0.08785 -0.18287 0.09358 -0.18264 C 0.09375 -0.17963 0.09392 -0.17639 0.09444 -0.17338 C 0.09479 -0.1713 0.09479 -0.1676 0.09618 -0.16713 C 0.10642 -0.16412 0.11667 -0.16505 0.12726 -0.16435 C 0.14601 -0.1632 0.17326 -0.1625 0.1908 -0.16181 C 0.19514 -0.16227 0.19983 -0.16227 0.20382 -0.1632 C 0.20556 -0.16343 0.20712 -0.16505 0.20868 -0.16574 C 0.21076 -0.16667 0.21302 -0.16736 0.21528 -0.16829 C 0.21545 -0.17338 0.21615 -0.17871 0.21615 -0.1838 C 0.21684 -0.2132 0.21441 -0.24283 0.21719 -0.27176 C 0.21753 -0.27523 0.22187 -0.27084 0.22465 -0.2706 C 0.23681 -0.26875 0.23021 -0.27037 0.23872 -0.26806 C 0.23958 -0.26829 0.24062 -0.26829 0.24132 -0.26922 C 0.24757 -0.27593 0.23906 -0.27107 0.24601 -0.27431 C 0.24653 -0.2757 0.24722 -0.27685 0.24722 -0.27824 C 0.24722 -0.29236 0.24722 -0.29074 0.24514 -0.29908 C 0.24531 -0.30371 0.24323 -0.31111 0.24601 -0.3132 C 0.2526 -0.3176 0.26042 -0.31366 0.26684 -0.31065 C 0.27726 -0.31111 0.28802 -0.31204 0.29861 -0.31204 C 0.37622 -0.31204 0.33767 -0.3081 0.37153 -0.31204 C 0.37622 -0.31806 0.37361 -0.31644 0.37812 -0.31829 C 0.38073 -0.3176 0.38368 -0.3176 0.38559 -0.31574 C 0.39253 -0.31019 0.38003 -0.3081 0.39323 -0.30556 C 0.40486 -0.30324 0.39757 -0.3044 0.4158 -0.30278 C 0.41997 -0.30324 0.42448 -0.30348 0.42882 -0.30417 C 0.42969 -0.3044 0.43056 -0.30533 0.4316 -0.30556 C 0.43351 -0.30579 0.43524 -0.30556 0.43733 -0.30556 " pathEditMode="relative" rAng="0" ptsTypes="AAAAAAAAAAAAAAAAAAAAAAAAAAAAAAAAAAAAAAAAAAAAA">
                                      <p:cBhvr>
                                        <p:cTn id="84" dur="4000" fill="hold"/>
                                        <p:tgtEl>
                                          <p:spTgt spid="69"/>
                                        </p:tgtEl>
                                        <p:attrNameLst>
                                          <p:attrName>ppt_x</p:attrName>
                                          <p:attrName>ppt_y</p:attrName>
                                        </p:attrNameLst>
                                      </p:cBhvr>
                                      <p:rCtr x="21858" y="-15903"/>
                                    </p:animMotion>
                                  </p:childTnLst>
                                </p:cTn>
                              </p:par>
                              <p:par>
                                <p:cTn id="85" presetID="1"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0" presetClass="path" presetSubtype="0" repeatCount="indefinite" fill="hold" grpId="1" nodeType="withEffect">
                                  <p:stCondLst>
                                    <p:cond delay="0"/>
                                  </p:stCondLst>
                                  <p:childTnLst>
                                    <p:animMotion origin="layout" path="M 3.88889E-6 -2.22222E-6 L 3.88889E-6 0.00023 C 0.00277 0.00116 0.0059 0.00162 0.0085 0.00394 C 0.00989 0.00533 0.01007 0.0081 0.01093 0.01019 C 0.01163 0.01227 0.0125 0.01759 0.01302 0.01945 C 0.01232 0.02246 0.01093 0.03056 0.0092 0.03357 C 0.00868 0.03472 0.00729 0.03542 0.00642 0.03611 C 0.00607 0.03797 0.00642 0.04005 0.00555 0.04144 C 0.00364 0.04422 -0.00313 0.04167 -0.00434 0.04144 C -0.00556 0.04074 -0.00955 0.0382 -0.01077 0.04144 C -0.01129 0.04329 -0.01042 0.04584 -0.00955 0.04792 C -0.00834 0.05139 -0.004 0.05556 -0.00174 0.0581 C -0.00018 0.06134 0.00173 0.06551 0.00277 0.06852 C 0.00347 0.0706 0.00416 0.07292 0.00468 0.075 C 0.00538 0.08287 0.00625 0.08542 0.00468 0.09306 C 0.00434 0.09468 0.00347 0.0956 0.00277 0.09699 C -0.00052 0.09653 -0.00365 0.09653 -0.00712 0.0956 C -0.00903 0.09514 -0.0125 0.09306 -0.0125 0.09329 C -0.01389 0.09144 -0.01563 0.08982 -0.01702 0.08797 C -0.01771 0.08681 -0.01823 0.08542 -0.01858 0.08403 C -0.02171 0.07755 -0.02101 0.07847 -0.02309 0.07246 C -0.02344 0.07153 -0.02257 0.05996 -0.02674 0.06204 C -0.02813 0.06273 -0.02882 0.06459 -0.02934 0.06597 C -0.02934 0.06898 -0.02934 0.07199 -0.02882 0.075 C -0.02743 0.08125 -0.02518 0.08426 -0.02223 0.08912 C -0.02292 0.0956 -0.02171 0.09884 -0.02518 0.10209 C -0.02622 0.10324 -0.02743 0.10394 -0.02882 0.10486 C -0.03091 0.10394 -0.03299 0.10347 -0.0349 0.10209 C -0.0382 0.1 -0.04011 0.0956 -0.04236 0.0919 C -0.04427 0.07593 -0.04184 0.09236 -0.04393 0.08148 C -0.04462 0.07801 -0.04462 0.07431 -0.04566 0.07107 C -0.04636 0.06968 -0.04757 0.06922 -0.04844 0.06852 C -0.0533 0.06574 -0.05816 0.06343 -0.06285 0.06065 C -0.06441 0.07292 -0.06372 0.07361 -0.06736 0.08264 C -0.06806 0.08449 -0.06893 0.08658 -0.07014 0.08797 C -0.07171 0.09005 -0.07379 0.09121 -0.07552 0.09306 C -0.07622 0.09375 -0.07674 0.09491 -0.07726 0.0956 C -0.07882 0.09537 -0.08039 0.09537 -0.08177 0.09445 C -0.08368 0.09306 -0.08594 0.08727 -0.08716 0.08542 C -0.0882 0.0838 -0.08976 0.08287 -0.0908 0.08148 C -0.09184 0.08033 -0.09271 0.07894 -0.09358 0.07755 C -0.09393 0.07639 -0.09445 0.075 -0.09445 0.07361 C -0.09445 0.06945 -0.09462 0.06459 -0.09358 0.06065 C -0.09271 0.05857 -0.09063 0.05741 -0.08907 0.05695 C -0.08629 0.05579 -0.08282 0.05625 -0.08004 0.05556 C -0.07865 0.05533 -0.07709 0.05463 -0.07552 0.0544 C -0.07431 0.05301 -0.07275 0.05209 -0.07188 0.05047 C -0.07153 0.04931 -0.07153 0.04769 -0.07101 0.04653 C -0.07049 0.04468 -0.06962 0.04306 -0.06927 0.04144 C -0.06875 0.03959 -0.06875 0.03797 -0.06823 0.03611 C -0.06806 0.03496 -0.06806 0.0331 -0.06736 0.03241 C -0.06632 0.03125 -0.06476 0.03148 -0.06372 0.03102 C -0.06146 0.03148 -0.05903 0.03148 -0.05643 0.03241 C -0.0533 0.03357 -0.05296 0.03797 -0.05139 0.04144 C -0.04966 0.04422 -0.04636 0.04838 -0.04393 0.05047 C -0.04289 0.05139 -0.04167 0.05209 -0.04063 0.05301 C -0.03785 0.05116 -0.03455 0.05047 -0.03212 0.04792 C -0.02917 0.04445 -0.02882 0.0382 -0.03039 0.03357 C -0.03125 0.03172 -0.03299 0.03125 -0.03386 0.02963 C -0.03473 0.02871 -0.03525 0.02709 -0.03577 0.02593 C -0.03611 0.02408 -0.03698 0.02246 -0.03664 0.0206 C -0.03577 0.01273 -0.02587 0.01574 -0.02431 0.01551 C -0.02309 0.01505 -0.02223 0.01459 -0.02153 0.01412 C -0.01997 0.01366 -0.01823 0.01389 -0.01702 0.01297 C -0.01546 0.01181 -0.01459 0.00949 -0.0132 0.00764 C -0.01302 0.00602 -0.01302 0.00394 -0.0125 0.00255 C -0.01181 0.00116 -0.01077 0.0007 -0.00955 -2.22222E-6 C -0.00747 -0.00185 -0.00139 -2.22222E-6 3.88889E-6 -2.22222E-6 Z " pathEditMode="relative" rAng="0" ptsTypes="AAAAAAAAAAAAAAAAAAAAAAAAAAAAAAAAAAAAAAAAAAAAAAAAAAAAAAAAAAAAAAAAAAAA">
                                      <p:cBhvr>
                                        <p:cTn id="88" dur="3000" fill="hold"/>
                                        <p:tgtEl>
                                          <p:spTgt spid="20"/>
                                        </p:tgtEl>
                                        <p:attrNameLst>
                                          <p:attrName>ppt_x</p:attrName>
                                          <p:attrName>ppt_y</p:attrName>
                                        </p:attrNameLst>
                                      </p:cBhvr>
                                      <p:rCtr x="-4080" y="5185"/>
                                    </p:animMotion>
                                  </p:childTnLst>
                                </p:cTn>
                              </p:par>
                              <p:par>
                                <p:cTn id="89" presetID="1" presetClass="entr" presetSubtype="0" fill="hold" grpId="0" nodeType="withEffect">
                                  <p:stCondLst>
                                    <p:cond delay="500"/>
                                  </p:stCondLst>
                                  <p:childTnLst>
                                    <p:set>
                                      <p:cBhvr>
                                        <p:cTn id="90" dur="1" fill="hold">
                                          <p:stCondLst>
                                            <p:cond delay="0"/>
                                          </p:stCondLst>
                                        </p:cTn>
                                        <p:tgtEl>
                                          <p:spTgt spid="21"/>
                                        </p:tgtEl>
                                        <p:attrNameLst>
                                          <p:attrName>style.visibility</p:attrName>
                                        </p:attrNameLst>
                                      </p:cBhvr>
                                      <p:to>
                                        <p:strVal val="visible"/>
                                      </p:to>
                                    </p:set>
                                  </p:childTnLst>
                                </p:cTn>
                              </p:par>
                              <p:par>
                                <p:cTn id="91" presetID="0" presetClass="path" presetSubtype="0" repeatCount="indefinite" fill="hold" grpId="1" nodeType="withEffect">
                                  <p:stCondLst>
                                    <p:cond delay="500"/>
                                  </p:stCondLst>
                                  <p:childTnLst>
                                    <p:animMotion origin="layout" path="M 3.88889E-6 -4.81481E-6 L 3.88889E-6 0.00024 C 0.00277 0.00116 0.0059 0.00163 0.0085 0.00394 C 0.00989 0.00533 0.01007 0.00811 0.01093 0.01019 C 0.01163 0.01227 0.0125 0.0176 0.01302 0.01945 C 0.01232 0.02246 0.01093 0.03056 0.0092 0.03357 C 0.00868 0.03473 0.00729 0.03542 0.00642 0.03612 C 0.00607 0.03797 0.00642 0.04005 0.00555 0.04144 C 0.00364 0.04422 -0.00313 0.04167 -0.00434 0.04144 C -0.00556 0.04075 -0.00955 0.0382 -0.01077 0.04144 C -0.01129 0.04329 -0.01042 0.04584 -0.00955 0.04792 C -0.00834 0.05139 -0.004 0.05556 -0.00174 0.05811 C -0.00018 0.06135 0.00173 0.06551 0.00277 0.06852 C 0.00347 0.07061 0.00416 0.07292 0.00468 0.075 C 0.00538 0.08288 0.00625 0.08542 0.00468 0.09306 C 0.00434 0.09468 0.00347 0.09561 0.00277 0.097 C -0.00052 0.09653 -0.00365 0.09653 -0.00712 0.09561 C -0.00903 0.09514 -0.0125 0.09306 -0.0125 0.09329 C -0.01389 0.09144 -0.01563 0.08982 -0.01702 0.08797 C -0.01771 0.08681 -0.01823 0.08542 -0.01858 0.08403 C -0.02171 0.07755 -0.02101 0.07848 -0.02309 0.07246 C -0.02344 0.07153 -0.02257 0.05996 -0.02674 0.06204 C -0.02813 0.06274 -0.02882 0.06459 -0.02934 0.06598 C -0.02934 0.06899 -0.02934 0.072 -0.02882 0.075 C -0.02743 0.08125 -0.02518 0.08426 -0.02223 0.08913 C -0.02292 0.09561 -0.02171 0.09885 -0.02518 0.10209 C -0.02622 0.10325 -0.02743 0.10394 -0.02882 0.10487 C -0.03091 0.10394 -0.03299 0.10348 -0.0349 0.10209 C -0.0382 0.1 -0.04011 0.09561 -0.04236 0.0919 C -0.04427 0.07593 -0.04184 0.09237 -0.04393 0.08149 C -0.04462 0.07801 -0.04462 0.07431 -0.04566 0.07107 C -0.04636 0.06968 -0.04757 0.06922 -0.04844 0.06852 C -0.0533 0.06575 -0.05816 0.06343 -0.06285 0.06065 C -0.06441 0.07292 -0.06372 0.07362 -0.06736 0.08264 C -0.06806 0.0845 -0.06893 0.08658 -0.07014 0.08797 C -0.07171 0.09005 -0.07379 0.09121 -0.07552 0.09306 C -0.07622 0.09375 -0.07674 0.09491 -0.07726 0.09561 C -0.07882 0.09538 -0.08039 0.09538 -0.08177 0.09445 C -0.08368 0.09306 -0.08594 0.08727 -0.08716 0.08542 C -0.0882 0.0838 -0.08976 0.08288 -0.0908 0.08149 C -0.09184 0.08033 -0.09271 0.07894 -0.09358 0.07755 C -0.09393 0.07639 -0.09445 0.075 -0.09445 0.07362 C -0.09445 0.06945 -0.09462 0.06459 -0.09358 0.06065 C -0.09271 0.05857 -0.09063 0.05741 -0.08907 0.05695 C -0.08629 0.05579 -0.08282 0.05625 -0.08004 0.05556 C -0.07865 0.05533 -0.07709 0.05463 -0.07552 0.0544 C -0.07431 0.05301 -0.07275 0.05209 -0.07188 0.05047 C -0.07153 0.04931 -0.07153 0.04769 -0.07101 0.04653 C -0.07049 0.04468 -0.06962 0.04306 -0.06927 0.04144 C -0.06875 0.03959 -0.06875 0.03797 -0.06823 0.03612 C -0.06806 0.03496 -0.06806 0.03311 -0.06736 0.03241 C -0.06632 0.03125 -0.06476 0.03149 -0.06372 0.03102 C -0.06146 0.03149 -0.05903 0.03149 -0.05643 0.03241 C -0.0533 0.03357 -0.05296 0.03797 -0.05139 0.04144 C -0.04966 0.04422 -0.04636 0.04838 -0.04393 0.05047 C -0.04289 0.05139 -0.04167 0.05209 -0.04063 0.05301 C -0.03785 0.05116 -0.03455 0.05047 -0.03212 0.04792 C -0.02917 0.04445 -0.02882 0.0382 -0.03039 0.03357 C -0.03125 0.03172 -0.03299 0.03125 -0.03386 0.02963 C -0.03473 0.02871 -0.03525 0.02709 -0.03577 0.02593 C -0.03611 0.02408 -0.03698 0.02246 -0.03664 0.02061 C -0.03577 0.01274 -0.02587 0.01575 -0.02431 0.01551 C -0.02309 0.01505 -0.02223 0.01459 -0.02153 0.01413 C -0.01997 0.01366 -0.01823 0.01389 -0.01702 0.01297 C -0.01546 0.01181 -0.01459 0.0095 -0.0132 0.00764 C -0.01302 0.00602 -0.01302 0.00394 -0.0125 0.00255 C -0.01181 0.00116 -0.01077 0.0007 -0.00955 -4.81481E-6 C -0.00747 -0.00185 -0.00139 -4.81481E-6 3.88889E-6 -4.81481E-6 Z " pathEditMode="relative" rAng="0" ptsTypes="AAAAAAAAAAAAAAAAAAAAAAAAAAAAAAAAAAAAAAAAAAAAAAAAAAAAAAAAAAAAAAAAAAAA">
                                      <p:cBhvr>
                                        <p:cTn id="92" dur="3000" fill="hold"/>
                                        <p:tgtEl>
                                          <p:spTgt spid="21"/>
                                        </p:tgtEl>
                                        <p:attrNameLst>
                                          <p:attrName>ppt_x</p:attrName>
                                          <p:attrName>ppt_y</p:attrName>
                                        </p:attrNameLst>
                                      </p:cBhvr>
                                      <p:rCtr x="-4080" y="5185"/>
                                    </p:animMotion>
                                  </p:childTnLst>
                                </p:cTn>
                              </p:par>
                              <p:par>
                                <p:cTn id="93" presetID="1" presetClass="entr" presetSubtype="0" fill="hold" grpId="0" nodeType="withEffect">
                                  <p:stCondLst>
                                    <p:cond delay="1000"/>
                                  </p:stCondLst>
                                  <p:childTnLst>
                                    <p:set>
                                      <p:cBhvr>
                                        <p:cTn id="94" dur="1" fill="hold">
                                          <p:stCondLst>
                                            <p:cond delay="0"/>
                                          </p:stCondLst>
                                        </p:cTn>
                                        <p:tgtEl>
                                          <p:spTgt spid="22"/>
                                        </p:tgtEl>
                                        <p:attrNameLst>
                                          <p:attrName>style.visibility</p:attrName>
                                        </p:attrNameLst>
                                      </p:cBhvr>
                                      <p:to>
                                        <p:strVal val="visible"/>
                                      </p:to>
                                    </p:set>
                                  </p:childTnLst>
                                </p:cTn>
                              </p:par>
                              <p:par>
                                <p:cTn id="95" presetID="0" presetClass="path" presetSubtype="0" repeatCount="indefinite" fill="hold" grpId="1" nodeType="withEffect">
                                  <p:stCondLst>
                                    <p:cond delay="1000"/>
                                  </p:stCondLst>
                                  <p:childTnLst>
                                    <p:animMotion origin="layout" path="M 3.88889E-6 -4.81481E-6 L 3.88889E-6 0.00024 C 0.00277 0.00116 0.0059 0.00163 0.0085 0.00394 C 0.00989 0.00533 0.01007 0.00811 0.01093 0.01019 C 0.01163 0.01227 0.0125 0.0176 0.01302 0.01945 C 0.01232 0.02246 0.01093 0.03056 0.0092 0.03357 C 0.00868 0.03473 0.00729 0.03542 0.00642 0.03612 C 0.00607 0.03797 0.00642 0.04005 0.00555 0.04144 C 0.00364 0.04422 -0.00313 0.04167 -0.00434 0.04144 C -0.00556 0.04075 -0.00955 0.0382 -0.01077 0.04144 C -0.01129 0.04329 -0.01042 0.04584 -0.00955 0.04792 C -0.00834 0.05139 -0.004 0.05556 -0.00174 0.05811 C -0.00018 0.06135 0.00173 0.06551 0.00277 0.06852 C 0.00347 0.07061 0.00416 0.07292 0.00468 0.075 C 0.00538 0.08288 0.00625 0.08542 0.00468 0.09306 C 0.00434 0.09468 0.00347 0.09561 0.00277 0.097 C -0.00052 0.09653 -0.00365 0.09653 -0.00712 0.09561 C -0.00903 0.09514 -0.0125 0.09306 -0.0125 0.09329 C -0.01389 0.09144 -0.01563 0.08982 -0.01702 0.08797 C -0.01771 0.08681 -0.01823 0.08542 -0.01858 0.08403 C -0.02171 0.07755 -0.02101 0.07848 -0.02309 0.07246 C -0.02344 0.07153 -0.02257 0.05996 -0.02674 0.06204 C -0.02813 0.06274 -0.02882 0.06459 -0.02934 0.06598 C -0.02934 0.06899 -0.02934 0.072 -0.02882 0.075 C -0.02743 0.08125 -0.02518 0.08426 -0.02223 0.08913 C -0.02292 0.09561 -0.02171 0.09885 -0.02518 0.10209 C -0.02622 0.10325 -0.02743 0.10394 -0.02882 0.10487 C -0.03091 0.10394 -0.03299 0.10348 -0.0349 0.10209 C -0.0382 0.1 -0.04011 0.09561 -0.04236 0.0919 C -0.04427 0.07593 -0.04184 0.09237 -0.04393 0.08149 C -0.04462 0.07801 -0.04462 0.07431 -0.04566 0.07107 C -0.04636 0.06968 -0.04757 0.06922 -0.04844 0.06852 C -0.0533 0.06575 -0.05816 0.06343 -0.06285 0.06065 C -0.06441 0.07292 -0.06372 0.07362 -0.06736 0.08264 C -0.06806 0.0845 -0.06893 0.08658 -0.07014 0.08797 C -0.07171 0.09005 -0.07379 0.09121 -0.07552 0.09306 C -0.07622 0.09375 -0.07674 0.09491 -0.07726 0.09561 C -0.07882 0.09538 -0.08039 0.09538 -0.08177 0.09445 C -0.08368 0.09306 -0.08594 0.08727 -0.08716 0.08542 C -0.0882 0.0838 -0.08976 0.08288 -0.0908 0.08149 C -0.09184 0.08033 -0.09271 0.07894 -0.09358 0.07755 C -0.09393 0.07639 -0.09445 0.075 -0.09445 0.07362 C -0.09445 0.06945 -0.09462 0.06459 -0.09358 0.06065 C -0.09271 0.05857 -0.09063 0.05741 -0.08907 0.05695 C -0.08629 0.05579 -0.08282 0.05625 -0.08004 0.05556 C -0.07865 0.05533 -0.07709 0.05463 -0.07552 0.0544 C -0.07431 0.05301 -0.07275 0.05209 -0.07188 0.05047 C -0.07153 0.04931 -0.07153 0.04769 -0.07101 0.04653 C -0.07049 0.04468 -0.06962 0.04306 -0.06927 0.04144 C -0.06875 0.03959 -0.06875 0.03797 -0.06823 0.03612 C -0.06806 0.03496 -0.06806 0.03311 -0.06736 0.03241 C -0.06632 0.03125 -0.06476 0.03149 -0.06372 0.03102 C -0.06146 0.03149 -0.05903 0.03149 -0.05643 0.03241 C -0.0533 0.03357 -0.05296 0.03797 -0.05139 0.04144 C -0.04966 0.04422 -0.04636 0.04838 -0.04393 0.05047 C -0.04289 0.05139 -0.04167 0.05209 -0.04063 0.05301 C -0.03785 0.05116 -0.03455 0.05047 -0.03212 0.04792 C -0.02917 0.04445 -0.02882 0.0382 -0.03039 0.03357 C -0.03125 0.03172 -0.03299 0.03125 -0.03386 0.02963 C -0.03473 0.02871 -0.03525 0.02709 -0.03577 0.02593 C -0.03611 0.02408 -0.03698 0.02246 -0.03664 0.02061 C -0.03577 0.01274 -0.02587 0.01575 -0.02431 0.01551 C -0.02309 0.01505 -0.02223 0.01459 -0.02153 0.01413 C -0.01997 0.01366 -0.01823 0.01389 -0.01702 0.01297 C -0.01546 0.01181 -0.01459 0.0095 -0.0132 0.00764 C -0.01302 0.00602 -0.01302 0.00394 -0.0125 0.00255 C -0.01181 0.00116 -0.01077 0.0007 -0.00955 -4.81481E-6 C -0.00747 -0.00185 -0.00139 -4.81481E-6 3.88889E-6 -4.81481E-6 Z " pathEditMode="relative" rAng="0" ptsTypes="AAAAAAAAAAAAAAAAAAAAAAAAAAAAAAAAAAAAAAAAAAAAAAAAAAAAAAAAAAAAAAAAAAAA">
                                      <p:cBhvr>
                                        <p:cTn id="96" dur="3000" fill="hold"/>
                                        <p:tgtEl>
                                          <p:spTgt spid="22"/>
                                        </p:tgtEl>
                                        <p:attrNameLst>
                                          <p:attrName>ppt_x</p:attrName>
                                          <p:attrName>ppt_y</p:attrName>
                                        </p:attrNameLst>
                                      </p:cBhvr>
                                      <p:rCtr x="-4080" y="5185"/>
                                    </p:animMotion>
                                  </p:childTnLst>
                                </p:cTn>
                              </p:par>
                              <p:par>
                                <p:cTn id="97" presetID="1" presetClass="entr" presetSubtype="0" fill="hold" grpId="0" nodeType="withEffect">
                                  <p:stCondLst>
                                    <p:cond delay="1500"/>
                                  </p:stCondLst>
                                  <p:childTnLst>
                                    <p:set>
                                      <p:cBhvr>
                                        <p:cTn id="98" dur="1" fill="hold">
                                          <p:stCondLst>
                                            <p:cond delay="0"/>
                                          </p:stCondLst>
                                        </p:cTn>
                                        <p:tgtEl>
                                          <p:spTgt spid="23"/>
                                        </p:tgtEl>
                                        <p:attrNameLst>
                                          <p:attrName>style.visibility</p:attrName>
                                        </p:attrNameLst>
                                      </p:cBhvr>
                                      <p:to>
                                        <p:strVal val="visible"/>
                                      </p:to>
                                    </p:set>
                                  </p:childTnLst>
                                </p:cTn>
                              </p:par>
                              <p:par>
                                <p:cTn id="99" presetID="0" presetClass="path" presetSubtype="0" repeatCount="indefinite" fill="hold" grpId="1" nodeType="withEffect">
                                  <p:stCondLst>
                                    <p:cond delay="1500"/>
                                  </p:stCondLst>
                                  <p:childTnLst>
                                    <p:animMotion origin="layout" path="M 3.88889E-6 -4.81481E-6 L 3.88889E-6 0.00024 C 0.00277 0.00116 0.0059 0.00163 0.0085 0.00394 C 0.00989 0.00533 0.01007 0.00811 0.01093 0.01019 C 0.01163 0.01227 0.0125 0.0176 0.01302 0.01945 C 0.01232 0.02246 0.01093 0.03056 0.0092 0.03357 C 0.00868 0.03473 0.00729 0.03542 0.00642 0.03612 C 0.00607 0.03797 0.00642 0.04005 0.00555 0.04144 C 0.00364 0.04422 -0.00313 0.04167 -0.00434 0.04144 C -0.00556 0.04075 -0.00955 0.0382 -0.01077 0.04144 C -0.01129 0.04329 -0.01042 0.04584 -0.00955 0.04792 C -0.00834 0.05139 -0.004 0.05556 -0.00174 0.05811 C -0.00018 0.06135 0.00173 0.06551 0.00277 0.06852 C 0.00347 0.07061 0.00416 0.07292 0.00468 0.075 C 0.00538 0.08288 0.00625 0.08542 0.00468 0.09306 C 0.00434 0.09468 0.00347 0.09561 0.00277 0.097 C -0.00052 0.09653 -0.00365 0.09653 -0.00712 0.09561 C -0.00903 0.09514 -0.0125 0.09306 -0.0125 0.09329 C -0.01389 0.09144 -0.01563 0.08982 -0.01702 0.08797 C -0.01771 0.08681 -0.01823 0.08542 -0.01858 0.08403 C -0.02171 0.07755 -0.02101 0.07848 -0.02309 0.07246 C -0.02344 0.07153 -0.02257 0.05996 -0.02674 0.06204 C -0.02813 0.06274 -0.02882 0.06459 -0.02934 0.06598 C -0.02934 0.06899 -0.02934 0.072 -0.02882 0.075 C -0.02743 0.08125 -0.02518 0.08426 -0.02223 0.08913 C -0.02292 0.09561 -0.02171 0.09885 -0.02518 0.10209 C -0.02622 0.10325 -0.02743 0.10394 -0.02882 0.10487 C -0.03091 0.10394 -0.03299 0.10348 -0.0349 0.10209 C -0.0382 0.1 -0.04011 0.09561 -0.04236 0.0919 C -0.04427 0.07593 -0.04184 0.09237 -0.04393 0.08149 C -0.04462 0.07801 -0.04462 0.07431 -0.04566 0.07107 C -0.04636 0.06968 -0.04757 0.06922 -0.04844 0.06852 C -0.0533 0.06575 -0.05816 0.06343 -0.06285 0.06065 C -0.06441 0.07292 -0.06372 0.07362 -0.06736 0.08264 C -0.06806 0.0845 -0.06893 0.08658 -0.07014 0.08797 C -0.07171 0.09005 -0.07379 0.09121 -0.07552 0.09306 C -0.07622 0.09375 -0.07674 0.09491 -0.07726 0.09561 C -0.07882 0.09538 -0.08039 0.09538 -0.08177 0.09445 C -0.08368 0.09306 -0.08594 0.08727 -0.08716 0.08542 C -0.0882 0.0838 -0.08976 0.08288 -0.0908 0.08149 C -0.09184 0.08033 -0.09271 0.07894 -0.09358 0.07755 C -0.09393 0.07639 -0.09445 0.075 -0.09445 0.07362 C -0.09445 0.06945 -0.09462 0.06459 -0.09358 0.06065 C -0.09271 0.05857 -0.09063 0.05741 -0.08907 0.05695 C -0.08629 0.05579 -0.08282 0.05625 -0.08004 0.05556 C -0.07865 0.05533 -0.07709 0.05463 -0.07552 0.0544 C -0.07431 0.05301 -0.07275 0.05209 -0.07188 0.05047 C -0.07153 0.04931 -0.07153 0.04769 -0.07101 0.04653 C -0.07049 0.04468 -0.06962 0.04306 -0.06927 0.04144 C -0.06875 0.03959 -0.06875 0.03797 -0.06823 0.03612 C -0.06806 0.03496 -0.06806 0.03311 -0.06736 0.03241 C -0.06632 0.03125 -0.06476 0.03149 -0.06372 0.03102 C -0.06146 0.03149 -0.05903 0.03149 -0.05643 0.03241 C -0.0533 0.03357 -0.05296 0.03797 -0.05139 0.04144 C -0.04966 0.04422 -0.04636 0.04838 -0.04393 0.05047 C -0.04289 0.05139 -0.04167 0.05209 -0.04063 0.05301 C -0.03785 0.05116 -0.03455 0.05047 -0.03212 0.04792 C -0.02917 0.04445 -0.02882 0.0382 -0.03039 0.03357 C -0.03125 0.03172 -0.03299 0.03125 -0.03386 0.02963 C -0.03473 0.02871 -0.03525 0.02709 -0.03577 0.02593 C -0.03611 0.02408 -0.03698 0.02246 -0.03664 0.02061 C -0.03577 0.01274 -0.02587 0.01575 -0.02431 0.01551 C -0.02309 0.01505 -0.02223 0.01459 -0.02153 0.01413 C -0.01997 0.01366 -0.01823 0.01389 -0.01702 0.01297 C -0.01546 0.01181 -0.01459 0.0095 -0.0132 0.00764 C -0.01302 0.00602 -0.01302 0.00394 -0.0125 0.00255 C -0.01181 0.00116 -0.01077 0.0007 -0.00955 -4.81481E-6 C -0.00747 -0.00185 -0.00139 -4.81481E-6 3.88889E-6 -4.81481E-6 Z " pathEditMode="relative" rAng="0" ptsTypes="AAAAAAAAAAAAAAAAAAAAAAAAAAAAAAAAAAAAAAAAAAAAAAAAAAAAAAAAAAAAAAAAAAAA">
                                      <p:cBhvr>
                                        <p:cTn id="100" dur="3000" fill="hold"/>
                                        <p:tgtEl>
                                          <p:spTgt spid="23"/>
                                        </p:tgtEl>
                                        <p:attrNameLst>
                                          <p:attrName>ppt_x</p:attrName>
                                          <p:attrName>ppt_y</p:attrName>
                                        </p:attrNameLst>
                                      </p:cBhvr>
                                      <p:rCtr x="-4080" y="5185"/>
                                    </p:animMotion>
                                  </p:childTnLst>
                                </p:cTn>
                              </p:par>
                              <p:par>
                                <p:cTn id="101" presetID="1" presetClass="entr" presetSubtype="0" fill="hold" grpId="0" nodeType="withEffect">
                                  <p:stCondLst>
                                    <p:cond delay="2000"/>
                                  </p:stCondLst>
                                  <p:childTnLst>
                                    <p:set>
                                      <p:cBhvr>
                                        <p:cTn id="102" dur="1" fill="hold">
                                          <p:stCondLst>
                                            <p:cond delay="0"/>
                                          </p:stCondLst>
                                        </p:cTn>
                                        <p:tgtEl>
                                          <p:spTgt spid="24"/>
                                        </p:tgtEl>
                                        <p:attrNameLst>
                                          <p:attrName>style.visibility</p:attrName>
                                        </p:attrNameLst>
                                      </p:cBhvr>
                                      <p:to>
                                        <p:strVal val="visible"/>
                                      </p:to>
                                    </p:set>
                                  </p:childTnLst>
                                </p:cTn>
                              </p:par>
                              <p:par>
                                <p:cTn id="103" presetID="0" presetClass="path" presetSubtype="0" repeatCount="indefinite" fill="hold" grpId="1" nodeType="withEffect">
                                  <p:stCondLst>
                                    <p:cond delay="2000"/>
                                  </p:stCondLst>
                                  <p:childTnLst>
                                    <p:animMotion origin="layout" path="M 3.88889E-6 -4.81481E-6 L 3.88889E-6 0.00024 C 0.00277 0.00116 0.0059 0.00163 0.00833 0.00394 C 0.00989 0.00533 0.01007 0.00811 0.01093 0.01019 C 0.01163 0.01227 0.0125 0.0176 0.01302 0.01945 C 0.01232 0.02246 0.01093 0.03056 0.0092 0.03357 C 0.00868 0.03473 0.00729 0.03542 0.00642 0.03612 C 0.00607 0.03797 0.00642 0.04005 0.00555 0.04144 C 0.00364 0.04422 -0.0033 0.04167 -0.00434 0.04144 C -0.00556 0.04075 -0.00973 0.0382 -0.01077 0.04144 C -0.01146 0.04329 -0.01059 0.04584 -0.00973 0.04792 C -0.00834 0.05139 -0.00417 0.05556 -0.00174 0.05811 C -0.00018 0.06135 0.00173 0.06551 0.00277 0.06852 C 0.00347 0.07061 0.00416 0.07292 0.00468 0.075 C 0.00538 0.08288 0.00625 0.08542 0.00468 0.09306 C 0.00434 0.09468 0.00347 0.09561 0.00277 0.097 C -0.0007 0.09653 -0.00365 0.09653 -0.00712 0.09561 C -0.00903 0.09514 -0.0125 0.09306 -0.0125 0.09329 C -0.01407 0.09144 -0.0158 0.08982 -0.01702 0.08797 C -0.01789 0.08681 -0.01841 0.08542 -0.01875 0.08403 C -0.02171 0.07755 -0.02118 0.07848 -0.02327 0.07246 C -0.02344 0.07153 -0.02257 0.05996 -0.02691 0.06204 C -0.0283 0.06274 -0.02882 0.06459 -0.02952 0.06598 C -0.02952 0.06899 -0.02952 0.072 -0.02882 0.075 C -0.02761 0.08125 -0.02518 0.08426 -0.0224 0.08913 C -0.02309 0.09561 -0.02171 0.09885 -0.02518 0.10209 C -0.02622 0.10325 -0.02761 0.10394 -0.02882 0.10487 C -0.03108 0.10394 -0.03316 0.10348 -0.03507 0.10209 C -0.03837 0.1 -0.04028 0.09561 -0.04254 0.0919 C -0.04445 0.07593 -0.04202 0.09237 -0.04427 0.08149 C -0.0448 0.07801 -0.0448 0.07431 -0.04584 0.07107 C -0.04653 0.06968 -0.04792 0.06922 -0.04879 0.06852 C -0.05348 0.06575 -0.05834 0.06343 -0.0632 0.06065 C -0.06459 0.07292 -0.06407 0.07362 -0.06771 0.08264 C -0.06841 0.0845 -0.06927 0.08658 -0.07049 0.08797 C -0.07205 0.09005 -0.07414 0.09121 -0.07587 0.09306 C -0.07657 0.09375 -0.07691 0.09491 -0.07761 0.09561 C -0.07917 0.09538 -0.08056 0.09538 -0.08212 0.09445 C -0.08403 0.09306 -0.08629 0.08727 -0.0875 0.08542 C -0.08855 0.0838 -0.09011 0.08288 -0.09115 0.08149 C -0.09219 0.08033 -0.09306 0.07894 -0.09393 0.07755 C -0.09427 0.07639 -0.0948 0.075 -0.0948 0.07362 C -0.0948 0.06945 -0.09497 0.06459 -0.09393 0.06065 C -0.09306 0.05857 -0.09098 0.05741 -0.08941 0.05695 C -0.08664 0.05579 -0.08316 0.05625 -0.08039 0.05556 C -0.07882 0.05533 -0.07743 0.05463 -0.07587 0.0544 C -0.07466 0.05301 -0.07309 0.05209 -0.07223 0.05047 C -0.07171 0.04931 -0.07171 0.04769 -0.07136 0.04653 C -0.07066 0.04468 -0.0698 0.04306 -0.06962 0.04144 C -0.06893 0.03959 -0.06893 0.03797 -0.06858 0.03612 C -0.06841 0.03496 -0.06841 0.03311 -0.06771 0.03241 C -0.06667 0.03125 -0.06511 0.03149 -0.06407 0.03102 C -0.06164 0.03149 -0.05921 0.03149 -0.05677 0.03241 C -0.05348 0.03357 -0.0533 0.03797 -0.05157 0.04144 C -0.04983 0.04422 -0.04653 0.04838 -0.04427 0.05047 C -0.04306 0.05139 -0.04184 0.05209 -0.0408 0.05301 C -0.03785 0.05116 -0.03473 0.05047 -0.0323 0.04792 C -0.02934 0.04445 -0.02882 0.0382 -0.03056 0.03357 C -0.03143 0.03172 -0.03316 0.03125 -0.03403 0.02963 C -0.0349 0.02871 -0.03542 0.02709 -0.03594 0.02593 C -0.03629 0.02408 -0.03716 0.02246 -0.03681 0.02061 C -0.03594 0.01274 -0.02605 0.01575 -0.02431 0.01551 C -0.02327 0.01505 -0.0224 0.01459 -0.02153 0.01413 C -0.01997 0.01366 -0.01841 0.01389 -0.01702 0.01297 C -0.01546 0.01181 -0.01459 0.0095 -0.01337 0.00764 C -0.0132 0.00602 -0.0132 0.00394 -0.0125 0.00255 C -0.01181 0.00116 -0.01077 0.0007 -0.00973 -4.81481E-6 C -0.00747 -0.00185 -0.00157 -4.81481E-6 3.88889E-6 -4.81481E-6 Z " pathEditMode="relative" rAng="0" ptsTypes="AAAAAAAAAAAAAAAAAAAAAAAAAAAAAAAAAAAAAAAAAAAAAAAAAAAAAAAAAAAAAAAAAAAA">
                                      <p:cBhvr>
                                        <p:cTn id="104" dur="3000" fill="hold"/>
                                        <p:tgtEl>
                                          <p:spTgt spid="24"/>
                                        </p:tgtEl>
                                        <p:attrNameLst>
                                          <p:attrName>ppt_x</p:attrName>
                                          <p:attrName>ppt_y</p:attrName>
                                        </p:attrNameLst>
                                      </p:cBhvr>
                                      <p:rCtr x="-4097" y="5185"/>
                                    </p:animMotion>
                                  </p:childTnLst>
                                </p:cTn>
                              </p:par>
                              <p:par>
                                <p:cTn id="105" presetID="1" presetClass="entr" presetSubtype="0" fill="hold" grpId="0" nodeType="withEffect">
                                  <p:stCondLst>
                                    <p:cond delay="2500"/>
                                  </p:stCondLst>
                                  <p:childTnLst>
                                    <p:set>
                                      <p:cBhvr>
                                        <p:cTn id="106" dur="1" fill="hold">
                                          <p:stCondLst>
                                            <p:cond delay="0"/>
                                          </p:stCondLst>
                                        </p:cTn>
                                        <p:tgtEl>
                                          <p:spTgt spid="25"/>
                                        </p:tgtEl>
                                        <p:attrNameLst>
                                          <p:attrName>style.visibility</p:attrName>
                                        </p:attrNameLst>
                                      </p:cBhvr>
                                      <p:to>
                                        <p:strVal val="visible"/>
                                      </p:to>
                                    </p:set>
                                  </p:childTnLst>
                                </p:cTn>
                              </p:par>
                              <p:par>
                                <p:cTn id="107" presetID="0" presetClass="path" presetSubtype="0" repeatCount="indefinite" fill="hold" grpId="1" nodeType="withEffect">
                                  <p:stCondLst>
                                    <p:cond delay="2500"/>
                                  </p:stCondLst>
                                  <p:childTnLst>
                                    <p:animMotion origin="layout" path="M 0.00174 0.00139 L 0.00174 0.00162 C 0.00469 0.00255 0.00799 0.00301 0.01076 0.00533 C 0.01233 0.00672 0.0125 0.0095 0.01354 0.01158 C 0.01406 0.01366 0.0151 0.01899 0.0158 0.02084 C 0.01476 0.02385 0.01354 0.03195 0.01163 0.03496 C 0.01094 0.03612 0.00955 0.03681 0.00868 0.0375 C 0.00833 0.03936 0.00868 0.04144 0.00781 0.04283 C 0.00556 0.04561 -0.00156 0.04306 -0.00295 0.04283 C -0.00434 0.04213 -0.00868 0.03959 -0.00972 0.04283 C -0.01042 0.04468 -0.00955 0.04723 -0.00868 0.04931 C -0.00729 0.05278 -0.00278 0.05695 5.55556E-7 0.0595 C 0.00156 0.06274 0.00347 0.0669 0.00469 0.06991 C 0.00538 0.072 0.00608 0.07431 0.00694 0.07639 C 0.00764 0.08426 0.00851 0.08681 0.00694 0.09445 C 0.00625 0.09607 0.00538 0.097 0.00469 0.09838 C 0.00104 0.09792 -0.00208 0.09792 -0.0059 0.097 C -0.00799 0.09653 -0.01181 0.09445 -0.01181 0.09468 C -0.01337 0.09283 -0.0151 0.09121 -0.01649 0.08936 C -0.01736 0.0882 -0.01788 0.08681 -0.01823 0.08542 C -0.0217 0.07894 -0.02101 0.07987 -0.02326 0.07385 C -0.02344 0.07292 -0.02257 0.06135 -0.02708 0.06343 C -0.02847 0.06412 -0.02934 0.06598 -0.03004 0.06737 C -0.03004 0.07037 -0.03004 0.07338 -0.02934 0.07639 C -0.02778 0.08264 -0.02535 0.08565 -0.0224 0.09051 C -0.02309 0.097 -0.0217 0.10024 -0.02535 0.10348 C -0.02639 0.10463 -0.02778 0.10533 -0.02934 0.10625 C -0.0316 0.10533 -0.03385 0.10487 -0.03594 0.10348 C -0.03941 0.10139 -0.04149 0.097 -0.04375 0.09329 C -0.04583 0.07732 -0.04323 0.09375 -0.04549 0.08287 C -0.04618 0.0794 -0.04618 0.0757 -0.04757 0.07246 C -0.04826 0.07107 -0.04965 0.07061 -0.05052 0.06991 C -0.05556 0.06713 -0.06094 0.06482 -0.06615 0.06204 C -0.06771 0.07431 -0.06701 0.075 -0.07083 0.08403 C -0.07153 0.08588 -0.0724 0.08797 -0.07396 0.08936 C -0.07552 0.09144 -0.07778 0.0926 -0.07951 0.09445 C -0.08021 0.09514 -0.08073 0.0963 -0.08142 0.097 C -0.08316 0.09676 -0.08472 0.09676 -0.08629 0.09584 C -0.08837 0.09445 -0.09063 0.08866 -0.09219 0.08681 C -0.0934 0.08519 -0.09497 0.08426 -0.09601 0.08287 C -0.09722 0.08172 -0.09809 0.08033 -0.09896 0.07894 C -0.09913 0.07778 -0.09983 0.07639 -0.09983 0.075 C -0.09983 0.07084 -0.1 0.06598 -0.09896 0.06204 C -0.09809 0.05996 -0.09583 0.0588 -0.09427 0.05834 C -0.09115 0.05718 -0.0875 0.05764 -0.08455 0.05695 C -0.08299 0.05672 -0.08108 0.05602 -0.07951 0.05579 C -0.0783 0.0544 -0.07674 0.05348 -0.07569 0.05186 C -0.07535 0.0507 -0.07535 0.04908 -0.07483 0.04792 C -0.07413 0.04607 -0.07309 0.04445 -0.07274 0.04283 C -0.07222 0.04098 -0.07222 0.03936 -0.0717 0.0375 C -0.07153 0.03635 -0.07153 0.0345 -0.07083 0.0338 C -0.06962 0.03264 -0.06806 0.03287 -0.06701 0.03241 C -0.06424 0.03287 -0.06181 0.03287 -0.05903 0.0338 C -0.05556 0.03496 -0.05521 0.03936 -0.05347 0.04283 C -0.05174 0.04561 -0.04826 0.04977 -0.04549 0.05186 C -0.04444 0.05278 -0.04306 0.05348 -0.04201 0.0544 C -0.03906 0.05255 -0.03542 0.05186 -0.03299 0.04931 C -0.02986 0.04584 -0.02934 0.03959 -0.03108 0.03496 C -0.03212 0.03311 -0.03385 0.03264 -0.03472 0.03102 C -0.03559 0.0301 -0.03611 0.02848 -0.03681 0.02732 C -0.03698 0.02547 -0.03819 0.02385 -0.03767 0.022 C -0.03681 0.01412 -0.02622 0.01713 -0.02431 0.0169 C -0.02326 0.01644 -0.0224 0.01598 -0.02153 0.01551 C -0.01962 0.01505 -0.01788 0.01528 -0.01649 0.01436 C -0.01493 0.0132 -0.01406 0.01088 -0.01267 0.00903 C -0.0125 0.00741 -0.0125 0.00533 -0.01181 0.00394 C -0.01094 0.00255 -0.00972 0.00209 -0.00868 0.00139 C -0.00642 -0.00046 0.00017 0.00139 0.00174 0.00139 Z " pathEditMode="relative" rAng="0" ptsTypes="AAAAAAAAAAAAAAAAAAAAAAAAAAAAAAAAAAAAAAAAAAAAAAAAAAAAAAAAAAAAAAAAAAAA">
                                      <p:cBhvr>
                                        <p:cTn id="108" dur="3000" fill="hold"/>
                                        <p:tgtEl>
                                          <p:spTgt spid="25"/>
                                        </p:tgtEl>
                                        <p:attrNameLst>
                                          <p:attrName>ppt_x</p:attrName>
                                          <p:attrName>ppt_y</p:attrName>
                                        </p:attrNameLst>
                                      </p:cBhvr>
                                      <p:rCtr x="-4392" y="5185"/>
                                    </p:animMotion>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childTnLst>
                                </p:cTn>
                              </p:par>
                              <p:par>
                                <p:cTn id="113" presetID="1" presetClass="exit" presetSubtype="0" fill="hold" grpId="2" nodeType="withEffect">
                                  <p:stCondLst>
                                    <p:cond delay="0"/>
                                  </p:stCondLst>
                                  <p:childTnLst>
                                    <p:set>
                                      <p:cBhvr>
                                        <p:cTn id="114" dur="1" fill="hold">
                                          <p:stCondLst>
                                            <p:cond delay="0"/>
                                          </p:stCondLst>
                                        </p:cTn>
                                        <p:tgtEl>
                                          <p:spTgt spid="65"/>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67"/>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68"/>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69"/>
                                        </p:tgtEl>
                                        <p:attrNameLst>
                                          <p:attrName>style.visibility</p:attrName>
                                        </p:attrNameLst>
                                      </p:cBhvr>
                                      <p:to>
                                        <p:strVal val="hidden"/>
                                      </p:to>
                                    </p:set>
                                  </p:childTnLst>
                                </p:cTn>
                              </p:par>
                              <p:par>
                                <p:cTn id="123" presetID="1" presetClass="entr" presetSubtype="0" fill="hold" grpId="0" nodeType="withEffect">
                                  <p:stCondLst>
                                    <p:cond delay="0"/>
                                  </p:stCondLst>
                                  <p:childTnLst>
                                    <p:set>
                                      <p:cBhvr>
                                        <p:cTn id="124" dur="1" fill="hold">
                                          <p:stCondLst>
                                            <p:cond delay="0"/>
                                          </p:stCondLst>
                                        </p:cTn>
                                        <p:tgtEl>
                                          <p:spTgt spid="7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0"/>
                                        </p:tgtEl>
                                        <p:attrNameLst>
                                          <p:attrName>style.visibility</p:attrName>
                                        </p:attrNameLst>
                                      </p:cBhvr>
                                      <p:to>
                                        <p:strVal val="visible"/>
                                      </p:to>
                                    </p:set>
                                  </p:childTnLst>
                                </p:cTn>
                              </p:par>
                              <p:par>
                                <p:cTn id="137" presetID="10" presetClass="exit" presetSubtype="0" fill="hold" grpId="0" nodeType="withEffect">
                                  <p:stCondLst>
                                    <p:cond delay="0"/>
                                  </p:stCondLst>
                                  <p:childTnLst>
                                    <p:animEffect transition="out" filter="fade">
                                      <p:cBhvr>
                                        <p:cTn id="138" dur="500"/>
                                        <p:tgtEl>
                                          <p:spTgt spid="4"/>
                                        </p:tgtEl>
                                      </p:cBhvr>
                                    </p:animEffect>
                                    <p:set>
                                      <p:cBhvr>
                                        <p:cTn id="139" dur="1" fill="hold">
                                          <p:stCondLst>
                                            <p:cond delay="499"/>
                                          </p:stCondLst>
                                        </p:cTn>
                                        <p:tgtEl>
                                          <p:spTgt spid="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17"/>
                                        </p:tgtEl>
                                      </p:cBhvr>
                                    </p:animEffect>
                                    <p:set>
                                      <p:cBhvr>
                                        <p:cTn id="144" dur="1" fill="hold">
                                          <p:stCondLst>
                                            <p:cond delay="499"/>
                                          </p:stCondLst>
                                        </p:cTn>
                                        <p:tgtEl>
                                          <p:spTgt spid="17"/>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7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7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0">
                                            <p:bg/>
                                          </p:spTgt>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7"/>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2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5"/>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6"/>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9"/>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4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4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42"/>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43"/>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44"/>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45"/>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46"/>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47"/>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48"/>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49"/>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50"/>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5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52"/>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53"/>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54"/>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56"/>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57"/>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58"/>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59"/>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60"/>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61"/>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62"/>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63"/>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64"/>
                                        </p:tgtEl>
                                        <p:attrNameLst>
                                          <p:attrName>style.visibility</p:attrName>
                                        </p:attrNameLst>
                                      </p:cBhvr>
                                      <p:to>
                                        <p:strVal val="visible"/>
                                      </p:to>
                                    </p:set>
                                  </p:childTnLst>
                                </p:cTn>
                              </p:par>
                              <p:par>
                                <p:cTn id="223" presetID="1" presetClass="exit" presetSubtype="0" fill="hold" grpId="2" nodeType="withEffect">
                                  <p:stCondLst>
                                    <p:cond delay="0"/>
                                  </p:stCondLst>
                                  <p:childTnLst>
                                    <p:set>
                                      <p:cBhvr>
                                        <p:cTn id="224" dur="1" fill="hold">
                                          <p:stCondLst>
                                            <p:cond delay="0"/>
                                          </p:stCondLst>
                                        </p:cTn>
                                        <p:tgtEl>
                                          <p:spTgt spid="6"/>
                                        </p:tgtEl>
                                        <p:attrNameLst>
                                          <p:attrName>style.visibility</p:attrName>
                                        </p:attrNameLst>
                                      </p:cBhvr>
                                      <p:to>
                                        <p:strVal val="hidden"/>
                                      </p:to>
                                    </p:set>
                                  </p:childTnLst>
                                </p:cTn>
                              </p:par>
                              <p:par>
                                <p:cTn id="225" presetID="1" presetClass="exit" presetSubtype="0" fill="hold" grpId="2" nodeType="withEffect">
                                  <p:stCondLst>
                                    <p:cond delay="0"/>
                                  </p:stCondLst>
                                  <p:childTnLst>
                                    <p:set>
                                      <p:cBhvr>
                                        <p:cTn id="226" dur="1" fill="hold">
                                          <p:stCondLst>
                                            <p:cond delay="0"/>
                                          </p:stCondLst>
                                        </p:cTn>
                                        <p:tgtEl>
                                          <p:spTgt spid="7"/>
                                        </p:tgtEl>
                                        <p:attrNameLst>
                                          <p:attrName>style.visibility</p:attrName>
                                        </p:attrNameLst>
                                      </p:cBhvr>
                                      <p:to>
                                        <p:strVal val="hidden"/>
                                      </p:to>
                                    </p:set>
                                  </p:childTnLst>
                                </p:cTn>
                              </p:par>
                              <p:par>
                                <p:cTn id="227" presetID="1" presetClass="exit" presetSubtype="0" fill="hold" grpId="2" nodeType="withEffect">
                                  <p:stCondLst>
                                    <p:cond delay="0"/>
                                  </p:stCondLst>
                                  <p:childTnLst>
                                    <p:set>
                                      <p:cBhvr>
                                        <p:cTn id="228" dur="1" fill="hold">
                                          <p:stCondLst>
                                            <p:cond delay="0"/>
                                          </p:stCondLst>
                                        </p:cTn>
                                        <p:tgtEl>
                                          <p:spTgt spid="8"/>
                                        </p:tgtEl>
                                        <p:attrNameLst>
                                          <p:attrName>style.visibility</p:attrName>
                                        </p:attrNameLst>
                                      </p:cBhvr>
                                      <p:to>
                                        <p:strVal val="hidden"/>
                                      </p:to>
                                    </p:set>
                                  </p:childTnLst>
                                </p:cTn>
                              </p:par>
                              <p:par>
                                <p:cTn id="229" presetID="1" presetClass="exit" presetSubtype="0" fill="hold" grpId="2" nodeType="withEffect">
                                  <p:stCondLst>
                                    <p:cond delay="0"/>
                                  </p:stCondLst>
                                  <p:childTnLst>
                                    <p:set>
                                      <p:cBhvr>
                                        <p:cTn id="230" dur="1" fill="hold">
                                          <p:stCondLst>
                                            <p:cond delay="0"/>
                                          </p:stCondLst>
                                        </p:cTn>
                                        <p:tgtEl>
                                          <p:spTgt spid="9"/>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10"/>
                                        </p:tgtEl>
                                        <p:attrNameLst>
                                          <p:attrName>style.visibility</p:attrName>
                                        </p:attrNameLst>
                                      </p:cBhvr>
                                      <p:to>
                                        <p:strVal val="hidden"/>
                                      </p:to>
                                    </p:set>
                                  </p:childTnLst>
                                </p:cTn>
                              </p:par>
                              <p:par>
                                <p:cTn id="233" presetID="1" presetClass="exit" presetSubtype="0" fill="hold" grpId="2" nodeType="withEffect">
                                  <p:stCondLst>
                                    <p:cond delay="0"/>
                                  </p:stCondLst>
                                  <p:childTnLst>
                                    <p:set>
                                      <p:cBhvr>
                                        <p:cTn id="234" dur="1" fill="hold">
                                          <p:stCondLst>
                                            <p:cond delay="0"/>
                                          </p:stCondLst>
                                        </p:cTn>
                                        <p:tgtEl>
                                          <p:spTgt spid="11"/>
                                        </p:tgtEl>
                                        <p:attrNameLst>
                                          <p:attrName>style.visibility</p:attrName>
                                        </p:attrNameLst>
                                      </p:cBhvr>
                                      <p:to>
                                        <p:strVal val="hidden"/>
                                      </p:to>
                                    </p:set>
                                  </p:childTnLst>
                                </p:cTn>
                              </p:par>
                              <p:par>
                                <p:cTn id="235" presetID="1" presetClass="exit" presetSubtype="0" fill="hold" grpId="2" nodeType="withEffect">
                                  <p:stCondLst>
                                    <p:cond delay="0"/>
                                  </p:stCondLst>
                                  <p:childTnLst>
                                    <p:set>
                                      <p:cBhvr>
                                        <p:cTn id="236" dur="1" fill="hold">
                                          <p:stCondLst>
                                            <p:cond delay="0"/>
                                          </p:stCondLst>
                                        </p:cTn>
                                        <p:tgtEl>
                                          <p:spTgt spid="12"/>
                                        </p:tgtEl>
                                        <p:attrNameLst>
                                          <p:attrName>style.visibility</p:attrName>
                                        </p:attrNameLst>
                                      </p:cBhvr>
                                      <p:to>
                                        <p:strVal val="hidden"/>
                                      </p:to>
                                    </p:set>
                                  </p:childTnLst>
                                </p:cTn>
                              </p:par>
                              <p:par>
                                <p:cTn id="237" presetID="1" presetClass="exit" presetSubtype="0" fill="hold" grpId="2" nodeType="withEffect">
                                  <p:stCondLst>
                                    <p:cond delay="0"/>
                                  </p:stCondLst>
                                  <p:childTnLst>
                                    <p:set>
                                      <p:cBhvr>
                                        <p:cTn id="238" dur="1" fill="hold">
                                          <p:stCondLst>
                                            <p:cond delay="0"/>
                                          </p:stCondLst>
                                        </p:cTn>
                                        <p:tgtEl>
                                          <p:spTgt spid="13"/>
                                        </p:tgtEl>
                                        <p:attrNameLst>
                                          <p:attrName>style.visibility</p:attrName>
                                        </p:attrNameLst>
                                      </p:cBhvr>
                                      <p:to>
                                        <p:strVal val="hidden"/>
                                      </p:to>
                                    </p:set>
                                  </p:childTnLst>
                                </p:cTn>
                              </p:par>
                              <p:par>
                                <p:cTn id="239" presetID="1" presetClass="exit" presetSubtype="0" fill="hold" grpId="2" nodeType="withEffect">
                                  <p:stCondLst>
                                    <p:cond delay="0"/>
                                  </p:stCondLst>
                                  <p:childTnLst>
                                    <p:set>
                                      <p:cBhvr>
                                        <p:cTn id="240" dur="1" fill="hold">
                                          <p:stCondLst>
                                            <p:cond delay="0"/>
                                          </p:stCondLst>
                                        </p:cTn>
                                        <p:tgtEl>
                                          <p:spTgt spid="14"/>
                                        </p:tgtEl>
                                        <p:attrNameLst>
                                          <p:attrName>style.visibility</p:attrName>
                                        </p:attrNameLst>
                                      </p:cBhvr>
                                      <p:to>
                                        <p:strVal val="hidden"/>
                                      </p:to>
                                    </p:set>
                                  </p:childTnLst>
                                </p:cTn>
                              </p:par>
                              <p:par>
                                <p:cTn id="241" presetID="1" presetClass="exit" presetSubtype="0" fill="hold" grpId="2" nodeType="withEffect">
                                  <p:stCondLst>
                                    <p:cond delay="0"/>
                                  </p:stCondLst>
                                  <p:childTnLst>
                                    <p:set>
                                      <p:cBhvr>
                                        <p:cTn id="242" dur="1" fill="hold">
                                          <p:stCondLst>
                                            <p:cond delay="0"/>
                                          </p:stCondLst>
                                        </p:cTn>
                                        <p:tgtEl>
                                          <p:spTgt spid="15"/>
                                        </p:tgtEl>
                                        <p:attrNameLst>
                                          <p:attrName>style.visibility</p:attrName>
                                        </p:attrNameLst>
                                      </p:cBhvr>
                                      <p:to>
                                        <p:strVal val="hidden"/>
                                      </p:to>
                                    </p:set>
                                  </p:childTnLst>
                                </p:cTn>
                              </p:par>
                              <p:par>
                                <p:cTn id="243" presetID="1" presetClass="exit" presetSubtype="0" fill="hold" grpId="2" nodeType="withEffect">
                                  <p:stCondLst>
                                    <p:cond delay="0"/>
                                  </p:stCondLst>
                                  <p:childTnLst>
                                    <p:set>
                                      <p:cBhvr>
                                        <p:cTn id="244" dur="1" fill="hold">
                                          <p:stCondLst>
                                            <p:cond delay="0"/>
                                          </p:stCondLst>
                                        </p:cTn>
                                        <p:tgtEl>
                                          <p:spTgt spid="16"/>
                                        </p:tgtEl>
                                        <p:attrNameLst>
                                          <p:attrName>style.visibility</p:attrName>
                                        </p:attrNameLst>
                                      </p:cBhvr>
                                      <p:to>
                                        <p:strVal val="hidden"/>
                                      </p:to>
                                    </p:set>
                                  </p:childTnLst>
                                </p:cTn>
                              </p:par>
                              <p:par>
                                <p:cTn id="245" presetID="35" presetClass="entr" presetSubtype="0" fill="hold" grpId="0" nodeType="withEffect">
                                  <p:stCondLst>
                                    <p:cond delay="0"/>
                                  </p:stCondLst>
                                  <p:childTnLst>
                                    <p:set>
                                      <p:cBhvr>
                                        <p:cTn id="246" dur="1" fill="hold">
                                          <p:stCondLst>
                                            <p:cond delay="0"/>
                                          </p:stCondLst>
                                        </p:cTn>
                                        <p:tgtEl>
                                          <p:spTgt spid="34"/>
                                        </p:tgtEl>
                                        <p:attrNameLst>
                                          <p:attrName>style.visibility</p:attrName>
                                        </p:attrNameLst>
                                      </p:cBhvr>
                                      <p:to>
                                        <p:strVal val="visible"/>
                                      </p:to>
                                    </p:set>
                                    <p:animEffect transition="in" filter="fade">
                                      <p:cBhvr>
                                        <p:cTn id="247" dur="2000"/>
                                        <p:tgtEl>
                                          <p:spTgt spid="34"/>
                                        </p:tgtEl>
                                      </p:cBhvr>
                                    </p:animEffect>
                                    <p:anim calcmode="lin" valueType="num">
                                      <p:cBhvr>
                                        <p:cTn id="248" dur="2000" fill="hold"/>
                                        <p:tgtEl>
                                          <p:spTgt spid="34"/>
                                        </p:tgtEl>
                                        <p:attrNameLst>
                                          <p:attrName>style.rotation</p:attrName>
                                        </p:attrNameLst>
                                      </p:cBhvr>
                                      <p:tavLst>
                                        <p:tav tm="0">
                                          <p:val>
                                            <p:fltVal val="720"/>
                                          </p:val>
                                        </p:tav>
                                        <p:tav tm="100000">
                                          <p:val>
                                            <p:fltVal val="0"/>
                                          </p:val>
                                        </p:tav>
                                      </p:tavLst>
                                    </p:anim>
                                    <p:anim calcmode="lin" valueType="num">
                                      <p:cBhvr>
                                        <p:cTn id="249" dur="2000" fill="hold"/>
                                        <p:tgtEl>
                                          <p:spTgt spid="34"/>
                                        </p:tgtEl>
                                        <p:attrNameLst>
                                          <p:attrName>ppt_h</p:attrName>
                                        </p:attrNameLst>
                                      </p:cBhvr>
                                      <p:tavLst>
                                        <p:tav tm="0">
                                          <p:val>
                                            <p:fltVal val="0"/>
                                          </p:val>
                                        </p:tav>
                                        <p:tav tm="100000">
                                          <p:val>
                                            <p:strVal val="#ppt_h"/>
                                          </p:val>
                                        </p:tav>
                                      </p:tavLst>
                                    </p:anim>
                                    <p:anim calcmode="lin" valueType="num">
                                      <p:cBhvr>
                                        <p:cTn id="250" dur="2000" fill="hold"/>
                                        <p:tgtEl>
                                          <p:spTgt spid="34"/>
                                        </p:tgtEl>
                                        <p:attrNameLst>
                                          <p:attrName>ppt_w</p:attrName>
                                        </p:attrNameLst>
                                      </p:cBhvr>
                                      <p:tavLst>
                                        <p:tav tm="0">
                                          <p:val>
                                            <p:fltVal val="0"/>
                                          </p:val>
                                        </p:tav>
                                        <p:tav tm="100000">
                                          <p:val>
                                            <p:strVal val="#ppt_w"/>
                                          </p:val>
                                        </p:tav>
                                      </p:tavLst>
                                    </p:anim>
                                  </p:childTnLst>
                                </p:cTn>
                              </p:par>
                              <p:par>
                                <p:cTn id="251" presetID="1" presetClass="entr" presetSubtype="0" fill="hold" grpId="0" nodeType="withEffect">
                                  <p:stCondLst>
                                    <p:cond delay="0"/>
                                  </p:stCondLst>
                                  <p:childTnLst>
                                    <p:set>
                                      <p:cBhvr>
                                        <p:cTn id="252" dur="1" fill="hold">
                                          <p:stCondLst>
                                            <p:cond delay="0"/>
                                          </p:stCondLst>
                                        </p:cTn>
                                        <p:tgtEl>
                                          <p:spTgt spid="28"/>
                                        </p:tgtEl>
                                        <p:attrNameLst>
                                          <p:attrName>style.visibility</p:attrName>
                                        </p:attrNameLst>
                                      </p:cBhvr>
                                      <p:to>
                                        <p:strVal val="visible"/>
                                      </p:to>
                                    </p:set>
                                  </p:childTnLst>
                                </p:cTn>
                              </p:par>
                              <p:par>
                                <p:cTn id="253" presetID="0" presetClass="path" presetSubtype="0" repeatCount="indefinite" fill="hold" grpId="1" nodeType="withEffect">
                                  <p:stCondLst>
                                    <p:cond delay="0"/>
                                  </p:stCondLst>
                                  <p:childTnLst>
                                    <p:animMotion origin="layout" path="M 0.0033 0.00116 L 0.0033 0.00139 C -0.00451 0.00208 -0.01233 0.00139 -0.01996 0.0037 C -0.02101 0.00416 -0.02101 0.00717 -0.02153 0.00903 C -0.02274 0.01412 -0.02517 0.02454 -0.02517 0.02477 C -0.02552 0.03264 -0.02587 0.04097 -0.02656 0.04907 C -0.02674 0.05046 -0.02674 0.05208 -0.02726 0.05301 C -0.02795 0.05416 -0.02917 0.05416 -0.03021 0.0544 C -0.03507 0.05532 -0.04479 0.05694 -0.04479 0.05717 L -0.1533 0.0544 C -0.17361 0.05231 -0.1625 0.0537 -0.1868 0.05046 C -0.1875 0.05 -0.18941 0.05 -0.18889 0.04907 C -0.1868 0.04514 -0.18299 0.04398 -0.18021 0.04259 C -0.15972 0.04537 -0.18299 0.04213 -0.15833 0.04653 C -0.15295 0.04745 -0.14774 0.04884 -0.14236 0.04907 C -0.1125 0.05023 -0.08246 0.05 -0.05278 0.05046 C -0.05017 0.05116 -0.04792 0.05231 -0.04549 0.05301 C -0.02587 0.05879 -0.04149 0.05324 -0.0316 0.05694 C -0.03055 0.05856 -0.02986 0.06065 -0.02882 0.06204 C -0.02812 0.06273 -0.02708 0.06227 -0.02656 0.06342 C -0.02569 0.06481 -0.02552 0.0669 -0.02517 0.06852 C -0.02483 0.07153 -0.02483 0.07477 -0.0243 0.07754 C -0.02413 0.07916 -0.02309 0.07986 -0.02292 0.08148 C -0.02222 0.08958 -0.02257 0.09791 -0.02222 0.10602 C -0.02205 0.10903 -0.0217 0.11204 -0.02153 0.11504 C -0.0217 0.11852 -0.02187 0.12199 -0.02222 0.12546 C -0.02257 0.12986 -0.02326 0.13403 -0.02361 0.13842 C -0.02413 0.14398 -0.02413 0.14954 -0.0243 0.15532 C -0.02483 0.16852 -0.02535 0.18889 -0.02569 0.20185 C -0.02604 0.22477 -0.02621 0.24768 -0.02656 0.27037 C -0.02674 0.28657 -0.02552 0.28518 -0.0309 0.27963 C -0.03055 0.26435 -0.03108 0.2493 -0.03021 0.23426 C -0.03003 0.23009 -0.02865 0.22662 -0.02795 0.22245 C -0.0276 0.22014 -0.02743 0.21736 -0.02726 0.21481 C -0.02708 0.19236 -0.02691 0.16991 -0.02656 0.14745 C -0.02639 0.14398 -0.02604 0.14051 -0.02569 0.13704 C -0.02517 0.1294 -0.0243 0.11389 -0.0243 0.11412 C -0.02465 0.09444 -0.02517 0.075 -0.02517 0.05555 C -0.02517 0.04143 -0.02483 0.02708 -0.0243 0.01296 C -0.0243 0.01111 -0.02396 0.00949 -0.02361 0.00764 C -0.02326 0.00463 -0.02222 -0.00093 -0.01996 -0.00139 C -0.01302 -0.00278 -0.00052 0.00069 0.0033 0.00116 Z " pathEditMode="relative" rAng="0" ptsTypes="AAAAAAAAAAAAAAAAAAAAAAAAAAAAAAAAAAAAAAAAAA">
                                      <p:cBhvr>
                                        <p:cTn id="254" dur="3000" fill="hold"/>
                                        <p:tgtEl>
                                          <p:spTgt spid="28"/>
                                        </p:tgtEl>
                                        <p:attrNameLst>
                                          <p:attrName>ppt_x</p:attrName>
                                          <p:attrName>ppt_y</p:attrName>
                                        </p:attrNameLst>
                                      </p:cBhvr>
                                      <p:rCtr x="-9618" y="13958"/>
                                    </p:animMotion>
                                  </p:childTnLst>
                                </p:cTn>
                              </p:par>
                              <p:par>
                                <p:cTn id="255" presetID="1" presetClass="exit" presetSubtype="0" fill="hold" grpId="2" nodeType="withEffect">
                                  <p:stCondLst>
                                    <p:cond delay="0"/>
                                  </p:stCondLst>
                                  <p:childTnLst>
                                    <p:set>
                                      <p:cBhvr>
                                        <p:cTn id="256" dur="1" fill="hold">
                                          <p:stCondLst>
                                            <p:cond delay="0"/>
                                          </p:stCondLst>
                                        </p:cTn>
                                        <p:tgtEl>
                                          <p:spTgt spid="28"/>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29"/>
                                        </p:tgtEl>
                                        <p:attrNameLst>
                                          <p:attrName>style.visibility</p:attrName>
                                        </p:attrNameLst>
                                      </p:cBhvr>
                                      <p:to>
                                        <p:strVal val="hidden"/>
                                      </p:to>
                                    </p:set>
                                  </p:childTnLst>
                                </p:cTn>
                              </p:par>
                              <p:par>
                                <p:cTn id="259" presetID="1" presetClass="exit" presetSubtype="0" fill="hold" grpId="1" nodeType="withEffect">
                                  <p:stCondLst>
                                    <p:cond delay="0"/>
                                  </p:stCondLst>
                                  <p:childTnLst>
                                    <p:set>
                                      <p:cBhvr>
                                        <p:cTn id="260" dur="1" fill="hold">
                                          <p:stCondLst>
                                            <p:cond delay="0"/>
                                          </p:stCondLst>
                                        </p:cTn>
                                        <p:tgtEl>
                                          <p:spTgt spid="30"/>
                                        </p:tgtEl>
                                        <p:attrNameLst>
                                          <p:attrName>style.visibility</p:attrName>
                                        </p:attrNameLst>
                                      </p:cBhvr>
                                      <p:to>
                                        <p:strVal val="hidden"/>
                                      </p:to>
                                    </p:set>
                                  </p:childTnLst>
                                </p:cTn>
                              </p:par>
                              <p:par>
                                <p:cTn id="261" presetID="1" presetClass="exit" presetSubtype="0" fill="hold" grpId="1" nodeType="withEffect">
                                  <p:stCondLst>
                                    <p:cond delay="0"/>
                                  </p:stCondLst>
                                  <p:childTnLst>
                                    <p:set>
                                      <p:cBhvr>
                                        <p:cTn id="262" dur="1" fill="hold">
                                          <p:stCondLst>
                                            <p:cond delay="0"/>
                                          </p:stCondLst>
                                        </p:cTn>
                                        <p:tgtEl>
                                          <p:spTgt spid="31"/>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32"/>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33"/>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70"/>
                                        </p:tgtEl>
                                        <p:attrNameLst>
                                          <p:attrName>style.visibility</p:attrName>
                                        </p:attrNameLst>
                                      </p:cBhvr>
                                      <p:to>
                                        <p:strVal val="hidden"/>
                                      </p:to>
                                    </p:set>
                                  </p:childTnLst>
                                </p:cTn>
                              </p:par>
                              <p:par>
                                <p:cTn id="269" presetID="1" presetClass="entr" presetSubtype="0" fill="hold" grpId="3" nodeType="withEffect">
                                  <p:stCondLst>
                                    <p:cond delay="0"/>
                                  </p:stCondLst>
                                  <p:childTnLst>
                                    <p:set>
                                      <p:cBhvr>
                                        <p:cTn id="270" dur="1" fill="hold">
                                          <p:stCondLst>
                                            <p:cond delay="0"/>
                                          </p:stCondLst>
                                        </p:cTn>
                                        <p:tgtEl>
                                          <p:spTgt spid="65"/>
                                        </p:tgtEl>
                                        <p:attrNameLst>
                                          <p:attrName>style.visibility</p:attrName>
                                        </p:attrNameLst>
                                      </p:cBhvr>
                                      <p:to>
                                        <p:strVal val="visible"/>
                                      </p:to>
                                    </p:set>
                                  </p:childTnLst>
                                </p:cTn>
                              </p:par>
                              <p:par>
                                <p:cTn id="271" presetID="0" presetClass="path" presetSubtype="0" repeatCount="indefinite" accel="50000" decel="50000" fill="hold" grpId="4" nodeType="withEffect">
                                  <p:stCondLst>
                                    <p:cond delay="0"/>
                                  </p:stCondLst>
                                  <p:childTnLst>
                                    <p:animMotion origin="layout" path="M 0.00521 -7.40741E-7 L -0.01649 -0.02292 L -0.01406 -0.21458 L 0.08229 -0.21458 L 0.08698 -0.47222 L 0.40937 -0.45972 L 0.40764 -0.3118 L 0.44271 -0.30903 " pathEditMode="relative" rAng="0" ptsTypes="AAAAAAAA">
                                      <p:cBhvr>
                                        <p:cTn id="272" dur="4000" fill="hold"/>
                                        <p:tgtEl>
                                          <p:spTgt spid="65"/>
                                        </p:tgtEl>
                                        <p:attrNameLst>
                                          <p:attrName>ppt_x</p:attrName>
                                          <p:attrName>ppt_y</p:attrName>
                                        </p:attrNameLst>
                                      </p:cBhvr>
                                      <p:rCtr x="20781" y="-23611"/>
                                    </p:animMotion>
                                  </p:childTnLst>
                                </p:cTn>
                              </p:par>
                              <p:par>
                                <p:cTn id="273" presetID="1" presetClass="entr" presetSubtype="0" fill="hold" grpId="3" nodeType="withEffect">
                                  <p:stCondLst>
                                    <p:cond delay="250"/>
                                  </p:stCondLst>
                                  <p:childTnLst>
                                    <p:set>
                                      <p:cBhvr>
                                        <p:cTn id="274" dur="1" fill="hold">
                                          <p:stCondLst>
                                            <p:cond delay="0"/>
                                          </p:stCondLst>
                                        </p:cTn>
                                        <p:tgtEl>
                                          <p:spTgt spid="66"/>
                                        </p:tgtEl>
                                        <p:attrNameLst>
                                          <p:attrName>style.visibility</p:attrName>
                                        </p:attrNameLst>
                                      </p:cBhvr>
                                      <p:to>
                                        <p:strVal val="visible"/>
                                      </p:to>
                                    </p:set>
                                  </p:childTnLst>
                                </p:cTn>
                              </p:par>
                              <p:par>
                                <p:cTn id="275" presetID="0" presetClass="path" presetSubtype="0" repeatCount="indefinite" accel="50000" decel="50000" fill="hold" grpId="4" nodeType="withEffect">
                                  <p:stCondLst>
                                    <p:cond delay="250"/>
                                  </p:stCondLst>
                                  <p:childTnLst>
                                    <p:animMotion origin="layout" path="M 0.00521 -7.40741E-7 L -0.01649 -0.02292 L -0.01406 -0.21458 L 0.08247 -0.21458 L 0.08698 -0.47222 L 0.4099 -0.45972 L 0.40799 -0.3118 L 0.44323 -0.30903 " pathEditMode="relative" rAng="0" ptsTypes="AAAAAAAA">
                                      <p:cBhvr>
                                        <p:cTn id="276" dur="4000" fill="hold"/>
                                        <p:tgtEl>
                                          <p:spTgt spid="66"/>
                                        </p:tgtEl>
                                        <p:attrNameLst>
                                          <p:attrName>ppt_x</p:attrName>
                                          <p:attrName>ppt_y</p:attrName>
                                        </p:attrNameLst>
                                      </p:cBhvr>
                                      <p:rCtr x="20816" y="-23611"/>
                                    </p:animMotion>
                                  </p:childTnLst>
                                </p:cTn>
                              </p:par>
                              <p:par>
                                <p:cTn id="277" presetID="1" presetClass="entr" presetSubtype="0" fill="hold" grpId="3" nodeType="withEffect">
                                  <p:stCondLst>
                                    <p:cond delay="500"/>
                                  </p:stCondLst>
                                  <p:childTnLst>
                                    <p:set>
                                      <p:cBhvr>
                                        <p:cTn id="278" dur="1" fill="hold">
                                          <p:stCondLst>
                                            <p:cond delay="0"/>
                                          </p:stCondLst>
                                        </p:cTn>
                                        <p:tgtEl>
                                          <p:spTgt spid="67"/>
                                        </p:tgtEl>
                                        <p:attrNameLst>
                                          <p:attrName>style.visibility</p:attrName>
                                        </p:attrNameLst>
                                      </p:cBhvr>
                                      <p:to>
                                        <p:strVal val="visible"/>
                                      </p:to>
                                    </p:set>
                                  </p:childTnLst>
                                </p:cTn>
                              </p:par>
                              <p:par>
                                <p:cTn id="279" presetID="0" presetClass="path" presetSubtype="0" repeatCount="indefinite" accel="50000" decel="50000" fill="hold" grpId="4" nodeType="withEffect">
                                  <p:stCondLst>
                                    <p:cond delay="500"/>
                                  </p:stCondLst>
                                  <p:childTnLst>
                                    <p:animMotion origin="layout" path="M 0.00521 -7.40741E-7 L -0.01649 -0.02292 L -0.01406 -0.21458 L 0.08247 -0.21458 L 0.08698 -0.47222 L 0.4099 -0.45972 L 0.40799 -0.3118 L 0.44323 -0.30903 " pathEditMode="relative" rAng="0" ptsTypes="AAAAAAAA">
                                      <p:cBhvr>
                                        <p:cTn id="280" dur="4000" fill="hold"/>
                                        <p:tgtEl>
                                          <p:spTgt spid="67"/>
                                        </p:tgtEl>
                                        <p:attrNameLst>
                                          <p:attrName>ppt_x</p:attrName>
                                          <p:attrName>ppt_y</p:attrName>
                                        </p:attrNameLst>
                                      </p:cBhvr>
                                      <p:rCtr x="20816" y="-23611"/>
                                    </p:animMotion>
                                  </p:childTnLst>
                                </p:cTn>
                              </p:par>
                              <p:par>
                                <p:cTn id="281" presetID="1" presetClass="entr" presetSubtype="0" fill="hold" grpId="3" nodeType="withEffect">
                                  <p:stCondLst>
                                    <p:cond delay="750"/>
                                  </p:stCondLst>
                                  <p:childTnLst>
                                    <p:set>
                                      <p:cBhvr>
                                        <p:cTn id="282" dur="1" fill="hold">
                                          <p:stCondLst>
                                            <p:cond delay="0"/>
                                          </p:stCondLst>
                                        </p:cTn>
                                        <p:tgtEl>
                                          <p:spTgt spid="68"/>
                                        </p:tgtEl>
                                        <p:attrNameLst>
                                          <p:attrName>style.visibility</p:attrName>
                                        </p:attrNameLst>
                                      </p:cBhvr>
                                      <p:to>
                                        <p:strVal val="visible"/>
                                      </p:to>
                                    </p:set>
                                  </p:childTnLst>
                                </p:cTn>
                              </p:par>
                              <p:par>
                                <p:cTn id="283" presetID="0" presetClass="path" presetSubtype="0" repeatCount="indefinite" accel="50000" decel="50000" fill="hold" grpId="4" nodeType="withEffect">
                                  <p:stCondLst>
                                    <p:cond delay="750"/>
                                  </p:stCondLst>
                                  <p:childTnLst>
                                    <p:animMotion origin="layout" path="M 0.00521 -7.40741E-7 L -0.01649 -0.02292 L -0.01406 -0.21458 L 0.08264 -0.21458 L 0.08715 -0.47222 L 0.41042 -0.45972 L 0.40851 -0.3118 L 0.44375 -0.30903 " pathEditMode="relative" rAng="0" ptsTypes="AAAAAAAA">
                                      <p:cBhvr>
                                        <p:cTn id="284" dur="4000" fill="hold"/>
                                        <p:tgtEl>
                                          <p:spTgt spid="68"/>
                                        </p:tgtEl>
                                        <p:attrNameLst>
                                          <p:attrName>ppt_x</p:attrName>
                                          <p:attrName>ppt_y</p:attrName>
                                        </p:attrNameLst>
                                      </p:cBhvr>
                                      <p:rCtr x="20833" y="-23611"/>
                                    </p:animMotion>
                                  </p:childTnLst>
                                </p:cTn>
                              </p:par>
                              <p:par>
                                <p:cTn id="285" presetID="1" presetClass="entr" presetSubtype="0" fill="hold" grpId="3" nodeType="withEffect">
                                  <p:stCondLst>
                                    <p:cond delay="1000"/>
                                  </p:stCondLst>
                                  <p:childTnLst>
                                    <p:set>
                                      <p:cBhvr>
                                        <p:cTn id="286" dur="1" fill="hold">
                                          <p:stCondLst>
                                            <p:cond delay="0"/>
                                          </p:stCondLst>
                                        </p:cTn>
                                        <p:tgtEl>
                                          <p:spTgt spid="69"/>
                                        </p:tgtEl>
                                        <p:attrNameLst>
                                          <p:attrName>style.visibility</p:attrName>
                                        </p:attrNameLst>
                                      </p:cBhvr>
                                      <p:to>
                                        <p:strVal val="visible"/>
                                      </p:to>
                                    </p:set>
                                  </p:childTnLst>
                                </p:cTn>
                              </p:par>
                              <p:par>
                                <p:cTn id="287" presetID="0" presetClass="path" presetSubtype="0" repeatCount="indefinite" accel="50000" decel="50000" fill="hold" grpId="4" nodeType="withEffect">
                                  <p:stCondLst>
                                    <p:cond delay="1000"/>
                                  </p:stCondLst>
                                  <p:childTnLst>
                                    <p:animMotion origin="layout" path="M 0.00521 -7.40741E-7 L -0.01649 -0.02292 L -0.01406 -0.21458 L 0.08212 -0.21458 L 0.08681 -0.47222 L 0.40868 -0.45972 L 0.40677 -0.3118 L 0.44184 -0.30903 " pathEditMode="relative" rAng="0" ptsTypes="AAAAAAAA">
                                      <p:cBhvr>
                                        <p:cTn id="288" dur="4000" fill="hold"/>
                                        <p:tgtEl>
                                          <p:spTgt spid="69"/>
                                        </p:tgtEl>
                                        <p:attrNameLst>
                                          <p:attrName>ppt_x</p:attrName>
                                          <p:attrName>ppt_y</p:attrName>
                                        </p:attrNameLst>
                                      </p:cBhvr>
                                      <p:rCtr x="20747" y="-23611"/>
                                    </p:animMotion>
                                  </p:childTnLst>
                                </p:cTn>
                              </p:par>
                              <p:par>
                                <p:cTn id="289" presetID="1" presetClass="exit" presetSubtype="0" fill="hold" grpId="1" nodeType="withEffect">
                                  <p:stCondLst>
                                    <p:cond delay="1000"/>
                                  </p:stCondLst>
                                  <p:childTnLst>
                                    <p:set>
                                      <p:cBhvr>
                                        <p:cTn id="290" dur="1" fill="hold">
                                          <p:stCondLst>
                                            <p:cond delay="0"/>
                                          </p:stCondLst>
                                        </p:cTn>
                                        <p:tgtEl>
                                          <p:spTgt spid="72"/>
                                        </p:tgtEl>
                                        <p:attrNameLst>
                                          <p:attrName>style.visibility</p:attrName>
                                        </p:attrNameLst>
                                      </p:cBhvr>
                                      <p:to>
                                        <p:strVal val="hidden"/>
                                      </p:to>
                                    </p:set>
                                  </p:childTnLst>
                                </p:cTn>
                              </p:par>
                              <p:par>
                                <p:cTn id="291" presetID="1" presetClass="entr" presetSubtype="0" fill="hold" grpId="0" nodeType="withEffect">
                                  <p:stCondLst>
                                    <p:cond delay="1000"/>
                                  </p:stCondLst>
                                  <p:childTnLst>
                                    <p:set>
                                      <p:cBhvr>
                                        <p:cTn id="292" dur="1" fill="hold">
                                          <p:stCondLst>
                                            <p:cond delay="0"/>
                                          </p:stCondLst>
                                        </p:cTn>
                                        <p:tgtEl>
                                          <p:spTgt spid="73"/>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19"/>
                                        </p:tgtEl>
                                        <p:attrNameLst>
                                          <p:attrName>style.visibility</p:attrName>
                                        </p:attrNameLst>
                                      </p:cBhvr>
                                      <p:to>
                                        <p:strVal val="visible"/>
                                      </p:to>
                                    </p:set>
                                    <p:animEffect transition="in" filter="fade">
                                      <p:cBhvr>
                                        <p:cTn id="297" dur="500"/>
                                        <p:tgtEl>
                                          <p:spTgt spid="19"/>
                                        </p:tgtEl>
                                      </p:cBhvr>
                                    </p:animEffect>
                                  </p:childTnLst>
                                </p:cTn>
                              </p:par>
                              <p:par>
                                <p:cTn id="298" presetID="0" presetClass="path" presetSubtype="0" repeatCount="indefinite" fill="hold" grpId="2" nodeType="withEffect">
                                  <p:stCondLst>
                                    <p:cond delay="0"/>
                                  </p:stCondLst>
                                  <p:childTnLst>
                                    <p:animMotion origin="layout" path="M 0.00174 0.00046 L 0.00174 0.00069 C 0.00347 0.00439 0.00538 0.00833 0.00764 0.01226 C 0.00833 0.01389 0.01024 0.01527 0.01042 0.01736 C 0.01129 0.02615 0.01146 0.03009 0.00764 0.03426 C 0.00677 0.03518 0.00538 0.03588 0.00469 0.0368 C 0.00399 0.0375 0.00347 0.03912 0.00261 0.03935 C -0.00173 0.04097 -0.00625 0.0412 -0.01059 0.04213 C -0.01111 0.04328 -0.01163 0.04444 -0.01163 0.04583 C -0.01163 0.04907 -0.01163 0.05231 -0.01059 0.05509 C -0.01042 0.05601 -0.00208 0.06018 -0.00208 0.06041 C -0.00121 0.0618 -0.00052 0.06365 -0.00017 0.06527 C 0.00087 0.06805 0.00226 0.0743 0.00347 0.07708 C 0.00452 0.07847 0.00556 0.07963 0.0066 0.08101 C 0.0059 0.08356 0.00556 0.08634 0.00469 0.08865 C 0.00347 0.09143 0.00087 0.09351 -0.00121 0.09514 C -0.00469 0.09467 -0.00798 0.09514 -0.01163 0.09398 C -0.01302 0.09328 -0.01371 0.09143 -0.01441 0.09004 C -0.0158 0.0875 -0.01771 0.08518 -0.0184 0.08217 C -0.01892 0.07986 -0.02066 0.07314 -0.02135 0.07176 C -0.02205 0.0706 -0.02309 0.07014 -0.02396 0.06921 C -0.02517 0.06805 -0.02587 0.06666 -0.02691 0.06527 C -0.02795 0.06713 -0.02969 0.06828 -0.02969 0.0706 C -0.02969 0.07801 -0.02726 0.08055 -0.02396 0.08472 C -0.02448 0.08958 -0.025 0.09444 -0.02587 0.09907 C -0.02604 0.10023 -0.02691 0.10162 -0.02795 0.10162 C -0.03177 0.10208 -0.03559 0.10069 -0.03923 0.10046 C -0.04028 0.09953 -0.04149 0.09907 -0.04219 0.09768 C -0.04514 0.09213 -0.04358 0.08865 -0.04514 0.08217 C -0.04583 0.07893 -0.04757 0.07801 -0.04878 0.07569 C -0.05156 0.07129 -0.05278 0.06504 -0.05729 0.06273 L -0.06024 0.06157 C -0.06215 0.06273 -0.06371 0.06365 -0.0651 0.06527 C -0.06597 0.06643 -0.06632 0.06782 -0.06684 0.06921 C -0.0684 0.07291 -0.07101 0.08032 -0.07187 0.08356 C -0.07205 0.08472 -0.07239 0.08611 -0.07274 0.0875 C -0.075 0.09259 -0.07604 0.09282 -0.07934 0.09652 C -0.0809 0.09606 -0.08264 0.09606 -0.0842 0.09514 C -0.08767 0.09351 -0.08854 0.09004 -0.0901 0.08611 C -0.09097 0.0831 -0.09184 0.08009 -0.09288 0.07708 C -0.09757 0.07754 -0.1026 0.07731 -0.10712 0.07824 C -0.10781 0.07847 -0.10816 0.08055 -0.10903 0.08101 C -0.11285 0.08194 -0.11684 0.08171 -0.12048 0.08217 C -0.14618 0.07222 -0.10851 0.08634 -0.13403 0.07824 C -0.15746 0.07083 -0.12708 0.07754 -0.15694 0.07176 C -0.15989 0.07268 -0.1625 0.07291 -0.16528 0.07453 C -0.16753 0.07569 -0.16892 0.0787 -0.17118 0.07963 C -0.17517 0.08125 -0.17934 0.08125 -0.18351 0.08217 L -0.20746 0.07824 C -0.21753 0.07685 -0.23715 0.07453 -0.23715 0.07476 C -0.23958 0.07361 -0.24236 0.07291 -0.24462 0.07176 C -0.24965 0.0699 -0.25417 0.06689 -0.2592 0.06527 C -0.26389 0.06389 -0.26927 0.06365 -0.27448 0.06273 L -0.28021 0.06412 C -0.28246 0.06458 -0.28472 0.06435 -0.2868 0.06527 C -0.28923 0.06666 -0.29062 0.06967 -0.29271 0.07176 C -0.29861 0.07916 -0.29653 0.07708 -0.30208 0.08101 C -0.30903 0.08009 -0.31614 0.07963 -0.32326 0.07824 C -0.32483 0.07801 -0.32621 0.07639 -0.32795 0.07569 C -0.33715 0.07268 -0.34705 0.07106 -0.35642 0.06921 C -0.35868 0.06828 -0.36076 0.06689 -0.36337 0.06666 C -0.38125 0.06389 -0.38298 0.06551 -0.40052 0.06805 C -0.40139 0.06875 -0.40226 0.0699 -0.40312 0.0706 C -0.41076 0.075 -0.41076 0.07291 -0.42048 0.07176 C -0.42187 0.07152 -0.42326 0.07129 -0.4243 0.0706 C -0.42552 0.0699 -0.43073 0.06458 -0.4309 0.06412 C -0.42986 0.0618 -0.42899 0.05902 -0.42708 0.05764 C -0.425 0.05578 -0.41962 0.05509 -0.41962 0.05532 C -0.41684 0.05532 -0.41441 0.05532 -0.41215 0.05625 C -0.41007 0.05694 -0.40868 0.05879 -0.40729 0.06018 C -0.4 0.0662 -0.40347 0.06435 -0.39653 0.06805 C -0.38923 0.07176 -0.3868 0.07037 -0.37569 0.07176 C -0.36441 0.07569 -0.37014 0.0743 -0.34809 0.0706 C -0.34583 0.07014 -0.3434 0.06851 -0.34114 0.06805 C -0.3375 0.06689 -0.33368 0.06643 -0.32986 0.06527 C -0.32639 0.06435 -0.32066 0.06157 -0.31736 0.06018 C -0.31094 0.06111 -0.30451 0.06134 -0.29809 0.06273 C -0.2967 0.06319 -0.29583 0.06458 -0.29444 0.06527 C -0.2934 0.06597 -0.29201 0.06597 -0.29062 0.06666 C -0.28489 0.0699 -0.27951 0.07546 -0.27361 0.07708 C -0.26389 0.07963 -0.27031 0.07824 -0.25417 0.07963 C -0.23819 0.07754 -0.23108 0.07824 -0.21892 0.07453 C -0.21771 0.07407 -0.21632 0.07361 -0.21528 0.07314 C -0.21337 0.07245 -0.2118 0.07152 -0.21042 0.0706 C -0.2092 0.06921 -0.20885 0.06666 -0.20746 0.06666 C -0.20364 0.06643 -0.19531 0.06875 -0.19028 0.0706 C -0.18785 0.07129 -0.18576 0.07222 -0.18351 0.07314 C -0.17986 0.07476 -0.17882 0.07592 -0.17413 0.07708 C -0.15868 0.08101 -0.1526 0.08148 -0.1368 0.08356 C -0.12517 0.08264 -0.11371 0.08264 -0.10243 0.08101 C -0.10156 0.08078 -0.10104 0.07939 -0.10052 0.07824 C -0.09983 0.07708 -0.09983 0.07569 -0.09948 0.07453 C -0.09757 0.06875 -0.09792 0.07014 -0.09583 0.06527 C -0.09462 0.06319 -0.09375 0.06111 -0.09288 0.05879 C -0.09236 0.05764 -0.09167 0.05601 -0.0908 0.05509 C -0.08819 0.05208 -0.08194 0.05069 -0.07934 0.04976 C -0.07847 0.04768 -0.07778 0.04514 -0.07673 0.04328 C -0.07552 0.04166 -0.07413 0.04074 -0.07274 0.03935 C -0.0658 0.03264 -0.06875 0.03495 -0.06024 0.03171 C -0.05903 0.03287 -0.05746 0.03402 -0.0566 0.03564 C -0.05417 0.03912 -0.05347 0.04629 -0.04983 0.04722 L -0.03923 0.04976 C -0.0368 0.04861 -0.03351 0.04861 -0.0316 0.04583 C -0.02934 0.04259 -0.02934 0.0368 -0.0309 0.03287 C -0.0316 0.03101 -0.03264 0.02939 -0.03351 0.02777 C -0.03489 0.02245 -0.03698 0.01713 -0.0309 0.01226 C -0.02864 0.01041 -0.02569 0.01389 -0.02309 0.01481 C -0.01892 0.01389 -0.01441 0.01435 -0.01059 0.01226 C -0.00937 0.01157 -0.01007 0.00879 -0.00972 0.00694 C -0.00798 0.00069 -0.00798 0.00139 -0.00608 -0.00324 L 0.00174 0.00046 Z " pathEditMode="relative" rAng="0" ptsTypes="AAAAAAAAAAAAAAAAAAAAAAAAAAAAAAAAAAAAAAAAAAAAAAAAAAAAAAAAAAAAAAAAAAAAAAAAAAAAAAAAAAAAAAAAAAAAAAAAAAAAAAAAAAAAAAA">
                                      <p:cBhvr>
                                        <p:cTn id="299" dur="3000" fill="hold"/>
                                        <p:tgtEl>
                                          <p:spTgt spid="20"/>
                                        </p:tgtEl>
                                        <p:attrNameLst>
                                          <p:attrName>ppt_x</p:attrName>
                                          <p:attrName>ppt_y</p:attrName>
                                        </p:attrNameLst>
                                      </p:cBhvr>
                                      <p:rCtr x="-21181" y="4861"/>
                                    </p:animMotion>
                                  </p:childTnLst>
                                </p:cTn>
                              </p:par>
                              <p:par>
                                <p:cTn id="300" presetID="0" presetClass="path" presetSubtype="0" repeatCount="indefinite" fill="hold" grpId="2" nodeType="withEffect">
                                  <p:stCondLst>
                                    <p:cond delay="500"/>
                                  </p:stCondLst>
                                  <p:childTnLst>
                                    <p:animMotion origin="layout" path="M 0.00174 0.00162 L 0.00174 0.00185 C 0.00347 0.00556 0.00538 0.00949 0.00764 0.01343 C 0.00833 0.01505 0.01024 0.01644 0.01042 0.01852 C 0.01129 0.02732 0.01146 0.03125 0.00764 0.03542 C 0.00677 0.03634 0.00538 0.03704 0.00469 0.03796 C 0.00399 0.03866 0.00347 0.04028 0.00261 0.04051 C -0.00173 0.04213 -0.00625 0.04236 -0.01059 0.04329 C -0.01111 0.04445 -0.01163 0.0456 -0.01163 0.04699 C -0.01163 0.05023 -0.01163 0.05347 -0.01059 0.05625 C -0.01042 0.05718 -0.00208 0.06134 -0.00208 0.06158 C -0.00121 0.06296 -0.00052 0.06482 -0.00017 0.06644 C 0.00087 0.06921 0.00226 0.07546 0.00347 0.07824 C 0.00452 0.07963 0.00556 0.08079 0.0066 0.08218 C 0.0059 0.08472 0.00556 0.0875 0.00469 0.08982 C 0.00347 0.09259 0.00087 0.09468 -0.00121 0.0963 C -0.00469 0.09583 -0.00798 0.0963 -0.01163 0.09514 C -0.01302 0.09445 -0.01371 0.09259 -0.01441 0.09121 C -0.0158 0.08866 -0.01771 0.08634 -0.0184 0.08333 C -0.01892 0.08102 -0.02066 0.07431 -0.02135 0.07292 C -0.02205 0.07176 -0.02309 0.0713 -0.02396 0.07037 C -0.02517 0.06921 -0.02587 0.06783 -0.02691 0.06644 C -0.02795 0.06829 -0.02969 0.06945 -0.02969 0.07176 C -0.02969 0.07917 -0.02726 0.08171 -0.02396 0.08588 C -0.02448 0.09074 -0.025 0.0956 -0.02587 0.10023 C -0.02604 0.10139 -0.02691 0.10278 -0.02795 0.10278 C -0.03177 0.10324 -0.03559 0.10185 -0.03923 0.10162 C -0.04028 0.1007 -0.04149 0.10023 -0.04219 0.09884 C -0.04514 0.09329 -0.04358 0.08982 -0.04514 0.08333 C -0.04583 0.08009 -0.04757 0.07917 -0.04878 0.07685 C -0.05156 0.07246 -0.05278 0.06621 -0.05729 0.06389 L -0.06024 0.06273 C -0.06215 0.06389 -0.06371 0.06482 -0.0651 0.06644 C -0.06597 0.06759 -0.06632 0.06898 -0.06684 0.07037 C -0.0684 0.07408 -0.07101 0.08148 -0.07187 0.08472 C -0.07205 0.08588 -0.07239 0.08727 -0.07274 0.08866 C -0.075 0.09375 -0.07604 0.09398 -0.07934 0.09769 C -0.0809 0.09722 -0.08264 0.09722 -0.0842 0.0963 C -0.08767 0.09468 -0.08854 0.09121 -0.0901 0.08727 C -0.09097 0.08426 -0.09184 0.08125 -0.09288 0.07824 C -0.09757 0.07871 -0.1026 0.07847 -0.10712 0.0794 C -0.10781 0.07963 -0.10816 0.08171 -0.10903 0.08218 C -0.11285 0.0831 -0.11684 0.08287 -0.12048 0.08333 C -0.14618 0.07338 -0.10851 0.0875 -0.13403 0.0794 C -0.15746 0.07199 -0.12708 0.07871 -0.15694 0.07292 C -0.15989 0.07384 -0.1625 0.07408 -0.16528 0.0757 C -0.16753 0.07685 -0.16892 0.07986 -0.17118 0.08079 C -0.17517 0.08241 -0.17934 0.08241 -0.18351 0.08333 L -0.20746 0.0794 C -0.21753 0.07801 -0.23715 0.0757 -0.23715 0.07593 C -0.23958 0.07477 -0.24236 0.07408 -0.24462 0.07292 C -0.24965 0.07107 -0.25417 0.06806 -0.2592 0.06644 C -0.26389 0.06505 -0.26927 0.06482 -0.27448 0.06389 L -0.28021 0.06528 C -0.28246 0.06574 -0.28472 0.06551 -0.2868 0.06644 C -0.28923 0.06783 -0.29062 0.07083 -0.29271 0.07292 C -0.29861 0.08033 -0.29653 0.07824 -0.30208 0.08218 C -0.30903 0.08125 -0.31614 0.08079 -0.32326 0.0794 C -0.32483 0.07917 -0.32621 0.07755 -0.32795 0.07685 C -0.33715 0.07384 -0.34705 0.07222 -0.35642 0.07037 C -0.35868 0.06945 -0.36076 0.06806 -0.36337 0.06783 C -0.38125 0.06505 -0.38298 0.06667 -0.40052 0.06921 C -0.40139 0.06991 -0.40226 0.07107 -0.40312 0.07176 C -0.41076 0.07616 -0.41076 0.07408 -0.42048 0.07292 C -0.42187 0.07269 -0.42326 0.07246 -0.4243 0.07176 C -0.42552 0.07107 -0.43073 0.06574 -0.4309 0.06528 C -0.42986 0.06296 -0.42899 0.06019 -0.42708 0.0588 C -0.425 0.05695 -0.41962 0.05625 -0.41962 0.05648 C -0.41684 0.05648 -0.41441 0.05648 -0.41215 0.05741 C -0.41007 0.0581 -0.40868 0.05996 -0.40729 0.06134 C -0.4 0.06736 -0.40347 0.06551 -0.39653 0.06921 C -0.38923 0.07292 -0.3868 0.07153 -0.37569 0.07292 C -0.36441 0.07685 -0.37014 0.07546 -0.34809 0.07176 C -0.34583 0.0713 -0.3434 0.06968 -0.34114 0.06921 C -0.3375 0.06806 -0.33368 0.06759 -0.32986 0.06644 C -0.32639 0.06551 -0.32066 0.06273 -0.31736 0.06134 C -0.31094 0.06227 -0.30451 0.0625 -0.29809 0.06389 C -0.2967 0.06435 -0.29583 0.06574 -0.29444 0.06644 C -0.2934 0.06713 -0.29201 0.06713 -0.29062 0.06783 C -0.28489 0.07107 -0.27951 0.07662 -0.27361 0.07824 C -0.26389 0.08079 -0.27031 0.0794 -0.25417 0.08079 C -0.23819 0.07871 -0.23108 0.0794 -0.21892 0.0757 C -0.21771 0.07523 -0.21632 0.07477 -0.21528 0.07431 C -0.21337 0.07361 -0.2118 0.07269 -0.21042 0.07176 C -0.2092 0.07037 -0.20885 0.06783 -0.20746 0.06783 C -0.20364 0.06759 -0.19531 0.06991 -0.19028 0.07176 C -0.18785 0.07246 -0.18576 0.07338 -0.18351 0.07431 C -0.17986 0.07593 -0.17882 0.07708 -0.17413 0.07824 C -0.15868 0.08218 -0.1526 0.08264 -0.1368 0.08472 C -0.12517 0.0838 -0.11371 0.0838 -0.10243 0.08218 C -0.10156 0.08195 -0.10104 0.08056 -0.10052 0.0794 C -0.09983 0.07824 -0.09983 0.07685 -0.09948 0.0757 C -0.09757 0.06991 -0.09792 0.0713 -0.09583 0.06644 C -0.09462 0.06435 -0.09375 0.06227 -0.09288 0.05996 C -0.09236 0.0588 -0.09167 0.05718 -0.0908 0.05625 C -0.08819 0.05324 -0.08194 0.05185 -0.07934 0.05093 C -0.07847 0.04884 -0.07778 0.0463 -0.07673 0.04445 C -0.07552 0.04283 -0.07413 0.0419 -0.07274 0.04051 C -0.0658 0.0338 -0.06875 0.03611 -0.06024 0.03287 C -0.05903 0.03403 -0.05746 0.03519 -0.0566 0.03681 C -0.05417 0.04028 -0.05347 0.04746 -0.04983 0.04838 L -0.03923 0.05093 C -0.0368 0.04977 -0.03351 0.04977 -0.0316 0.04699 C -0.02934 0.04375 -0.02934 0.03796 -0.0309 0.03403 C -0.0316 0.03218 -0.03264 0.03056 -0.03351 0.02894 C -0.03489 0.02361 -0.03698 0.01829 -0.0309 0.01343 C -0.02864 0.01158 -0.02569 0.01505 -0.02309 0.01597 C -0.01892 0.01505 -0.01441 0.01551 -0.01059 0.01343 C -0.00937 0.01273 -0.01007 0.00996 -0.00972 0.0081 C -0.00798 0.00185 -0.00798 0.00255 -0.00608 -0.00208 L 0.00174 0.00162 Z " pathEditMode="relative" rAng="0" ptsTypes="AAAAAAAAAAAAAAAAAAAAAAAAAAAAAAAAAAAAAAAAAAAAAAAAAAAAAAAAAAAAAAAAAAAAAAAAAAAAAAAAAAAAAAAAAAAAAAAAAAAAAAAAAAAAAAA">
                                      <p:cBhvr>
                                        <p:cTn id="301" dur="3000" fill="hold"/>
                                        <p:tgtEl>
                                          <p:spTgt spid="21"/>
                                        </p:tgtEl>
                                        <p:attrNameLst>
                                          <p:attrName>ppt_x</p:attrName>
                                          <p:attrName>ppt_y</p:attrName>
                                        </p:attrNameLst>
                                      </p:cBhvr>
                                      <p:rCtr x="-21181" y="4861"/>
                                    </p:animMotion>
                                  </p:childTnLst>
                                </p:cTn>
                              </p:par>
                              <p:par>
                                <p:cTn id="302" presetID="0" presetClass="path" presetSubtype="0" repeatCount="indefinite" fill="hold" grpId="2" nodeType="withEffect">
                                  <p:stCondLst>
                                    <p:cond delay="1000"/>
                                  </p:stCondLst>
                                  <p:childTnLst>
                                    <p:animMotion origin="layout" path="M 0.00174 0.00162 L 0.00174 0.00185 C 0.00347 0.00556 0.00538 0.00949 0.00764 0.01343 C 0.00833 0.01505 0.01024 0.01644 0.01042 0.01852 C 0.01129 0.02732 0.01146 0.03125 0.00764 0.03542 C 0.00677 0.03634 0.00538 0.03704 0.00469 0.03796 C 0.00399 0.03866 0.00347 0.04028 0.00261 0.04051 C -0.00173 0.04213 -0.00625 0.04236 -0.01059 0.04329 C -0.01111 0.04445 -0.01163 0.0456 -0.01163 0.04699 C -0.01163 0.05023 -0.01163 0.05347 -0.01059 0.05625 C -0.01042 0.05718 -0.00208 0.06134 -0.00208 0.06158 C -0.00121 0.06296 -0.00052 0.06482 -0.00017 0.06644 C 0.00087 0.06921 0.00226 0.07546 0.00347 0.07824 C 0.00452 0.07963 0.00556 0.08079 0.0066 0.08218 C 0.0059 0.08472 0.00556 0.0875 0.00469 0.08982 C 0.00347 0.09259 0.00087 0.09468 -0.00121 0.0963 C -0.00469 0.09583 -0.00798 0.0963 -0.01163 0.09514 C -0.01302 0.09445 -0.01371 0.09259 -0.01441 0.09121 C -0.0158 0.08866 -0.01771 0.08634 -0.0184 0.08333 C -0.01892 0.08102 -0.02066 0.07431 -0.02135 0.07292 C -0.02205 0.07176 -0.02309 0.0713 -0.02396 0.07037 C -0.02517 0.06921 -0.02587 0.06783 -0.02691 0.06644 C -0.02795 0.06829 -0.02969 0.06945 -0.02969 0.07176 C -0.02969 0.07917 -0.02726 0.08171 -0.02396 0.08588 C -0.02448 0.09074 -0.025 0.0956 -0.02587 0.10023 C -0.02604 0.10139 -0.02691 0.10278 -0.02795 0.10278 C -0.03177 0.10324 -0.03559 0.10185 -0.03923 0.10162 C -0.04028 0.1007 -0.04149 0.10023 -0.04219 0.09884 C -0.04514 0.09329 -0.04358 0.08982 -0.04514 0.08333 C -0.04583 0.08009 -0.04757 0.07917 -0.04878 0.07685 C -0.05156 0.07246 -0.05278 0.06621 -0.05729 0.06389 L -0.06024 0.06273 C -0.06215 0.06389 -0.06371 0.06482 -0.0651 0.06644 C -0.06597 0.06759 -0.06632 0.06898 -0.06684 0.07037 C -0.0684 0.07408 -0.07101 0.08148 -0.07187 0.08472 C -0.07205 0.08588 -0.07239 0.08727 -0.07274 0.08866 C -0.075 0.09375 -0.07604 0.09398 -0.07934 0.09769 C -0.0809 0.09722 -0.08264 0.09722 -0.0842 0.0963 C -0.08767 0.09468 -0.08854 0.09121 -0.0901 0.08727 C -0.09097 0.08426 -0.09184 0.08125 -0.09288 0.07824 C -0.09757 0.07871 -0.1026 0.07847 -0.10712 0.0794 C -0.10781 0.07963 -0.10816 0.08171 -0.10903 0.08218 C -0.11285 0.0831 -0.11684 0.08287 -0.12048 0.08333 C -0.14618 0.07338 -0.10851 0.0875 -0.13403 0.0794 C -0.15746 0.07199 -0.12708 0.07871 -0.15694 0.07292 C -0.15989 0.07384 -0.1625 0.07408 -0.16528 0.0757 C -0.16753 0.07685 -0.16892 0.07986 -0.17118 0.08079 C -0.17517 0.08241 -0.17934 0.08241 -0.18351 0.08333 L -0.20746 0.0794 C -0.21753 0.07801 -0.23715 0.0757 -0.23715 0.07593 C -0.23958 0.07477 -0.24236 0.07408 -0.24462 0.07292 C -0.24965 0.07107 -0.25417 0.06806 -0.2592 0.06644 C -0.26389 0.06505 -0.26927 0.06482 -0.27448 0.06389 L -0.28021 0.06528 C -0.28246 0.06574 -0.28472 0.06551 -0.2868 0.06644 C -0.28923 0.06783 -0.29062 0.07083 -0.29271 0.07292 C -0.29861 0.08033 -0.29653 0.07824 -0.30208 0.08218 C -0.30903 0.08125 -0.31614 0.08079 -0.32326 0.0794 C -0.32483 0.07917 -0.32621 0.07755 -0.32795 0.07685 C -0.33715 0.07384 -0.34705 0.07222 -0.35642 0.07037 C -0.35868 0.06945 -0.36076 0.06806 -0.36337 0.06783 C -0.38125 0.06505 -0.38298 0.06667 -0.40052 0.06921 C -0.40139 0.06991 -0.40226 0.07107 -0.40312 0.07176 C -0.41076 0.07616 -0.41076 0.07408 -0.42048 0.07292 C -0.42187 0.07269 -0.42326 0.07246 -0.4243 0.07176 C -0.42552 0.07107 -0.43073 0.06574 -0.4309 0.06528 C -0.42986 0.06296 -0.42899 0.06019 -0.42708 0.0588 C -0.425 0.05695 -0.41962 0.05625 -0.41962 0.05648 C -0.41684 0.05648 -0.41441 0.05648 -0.41215 0.05741 C -0.41007 0.0581 -0.40868 0.05996 -0.40729 0.06134 C -0.4 0.06736 -0.40347 0.06551 -0.39653 0.06921 C -0.38923 0.07292 -0.3868 0.07153 -0.37569 0.07292 C -0.36441 0.07685 -0.37014 0.07546 -0.34809 0.07176 C -0.34583 0.0713 -0.3434 0.06968 -0.34114 0.06921 C -0.3375 0.06806 -0.33368 0.06759 -0.32986 0.06644 C -0.32639 0.06551 -0.32066 0.06273 -0.31736 0.06134 C -0.31094 0.06227 -0.30451 0.0625 -0.29809 0.06389 C -0.2967 0.06435 -0.29583 0.06574 -0.29444 0.06644 C -0.2934 0.06713 -0.29201 0.06713 -0.29062 0.06783 C -0.28489 0.07107 -0.27951 0.07662 -0.27361 0.07824 C -0.26389 0.08079 -0.27031 0.0794 -0.25417 0.08079 C -0.23819 0.07871 -0.23108 0.0794 -0.21892 0.0757 C -0.21771 0.07523 -0.21632 0.07477 -0.21528 0.07431 C -0.21337 0.07361 -0.2118 0.07269 -0.21042 0.07176 C -0.2092 0.07037 -0.20885 0.06783 -0.20746 0.06783 C -0.20364 0.06759 -0.19531 0.06991 -0.19028 0.07176 C -0.18785 0.07246 -0.18576 0.07338 -0.18351 0.07431 C -0.17986 0.07593 -0.17882 0.07708 -0.17413 0.07824 C -0.15868 0.08218 -0.1526 0.08264 -0.1368 0.08472 C -0.12517 0.0838 -0.11371 0.0838 -0.10243 0.08218 C -0.10156 0.08195 -0.10104 0.08056 -0.10052 0.0794 C -0.09983 0.07824 -0.09983 0.07685 -0.09948 0.0757 C -0.09757 0.06991 -0.09792 0.0713 -0.09583 0.06644 C -0.09462 0.06435 -0.09375 0.06227 -0.09288 0.05996 C -0.09236 0.0588 -0.09167 0.05718 -0.0908 0.05625 C -0.08819 0.05324 -0.08194 0.05185 -0.07934 0.05093 C -0.07847 0.04884 -0.07778 0.0463 -0.07673 0.04445 C -0.07552 0.04283 -0.07413 0.0419 -0.07274 0.04051 C -0.0658 0.0338 -0.06875 0.03611 -0.06024 0.03287 C -0.05903 0.03403 -0.05746 0.03519 -0.0566 0.03681 C -0.05417 0.04028 -0.05347 0.04746 -0.04983 0.04838 L -0.03923 0.05093 C -0.0368 0.04977 -0.03351 0.04977 -0.0316 0.04699 C -0.02934 0.04375 -0.02934 0.03796 -0.0309 0.03403 C -0.0316 0.03218 -0.03264 0.03056 -0.03351 0.02894 C -0.03489 0.02361 -0.03698 0.01829 -0.0309 0.01343 C -0.02864 0.01158 -0.02569 0.01505 -0.02309 0.01597 C -0.01892 0.01505 -0.01441 0.01551 -0.01059 0.01343 C -0.00937 0.01273 -0.01007 0.00996 -0.00972 0.0081 C -0.00798 0.00185 -0.00798 0.00255 -0.00608 -0.00208 L 0.00174 0.00162 Z " pathEditMode="relative" rAng="0" ptsTypes="AAAAAAAAAAAAAAAAAAAAAAAAAAAAAAAAAAAAAAAAAAAAAAAAAAAAAAAAAAAAAAAAAAAAAAAAAAAAAAAAAAAAAAAAAAAAAAAAAAAAAAAAAAAAAAA">
                                      <p:cBhvr>
                                        <p:cTn id="303" dur="3000" fill="hold"/>
                                        <p:tgtEl>
                                          <p:spTgt spid="22"/>
                                        </p:tgtEl>
                                        <p:attrNameLst>
                                          <p:attrName>ppt_x</p:attrName>
                                          <p:attrName>ppt_y</p:attrName>
                                        </p:attrNameLst>
                                      </p:cBhvr>
                                      <p:rCtr x="-21181" y="4861"/>
                                    </p:animMotion>
                                  </p:childTnLst>
                                </p:cTn>
                              </p:par>
                              <p:par>
                                <p:cTn id="304" presetID="0" presetClass="path" presetSubtype="0" repeatCount="indefinite" fill="hold" grpId="2" nodeType="withEffect">
                                  <p:stCondLst>
                                    <p:cond delay="1500"/>
                                  </p:stCondLst>
                                  <p:childTnLst>
                                    <p:animMotion origin="layout" path="M 0.00174 0.00162 L 0.00174 0.00185 C 0.00365 0.00556 0.00538 0.00949 0.00764 0.01343 C 0.00833 0.01505 0.01024 0.01644 0.01042 0.01852 C 0.01129 0.02732 0.01146 0.03125 0.00764 0.03542 C 0.00677 0.03634 0.00538 0.03704 0.00469 0.03796 C 0.00399 0.03866 0.00365 0.04028 0.00278 0.04051 C -0.00156 0.04213 -0.00608 0.04236 -0.01042 0.04329 C -0.01076 0.04445 -0.01146 0.0456 -0.01146 0.04699 C -0.01146 0.05023 -0.01146 0.05347 -0.01042 0.05625 C -0.01024 0.05718 -0.00208 0.06134 -0.00208 0.06158 C -0.00104 0.06296 -0.00052 0.06482 -1.11111E-6 0.06644 C 0.00087 0.06921 0.00226 0.07546 0.00365 0.07824 C 0.00452 0.07963 0.00573 0.08079 0.0066 0.08218 C 0.0059 0.08472 0.00573 0.0875 0.00469 0.08982 C 0.00365 0.09259 0.00087 0.09468 -0.00104 0.0963 C -0.00451 0.09583 -0.00798 0.0963 -0.01146 0.09514 C -0.01285 0.09445 -0.01354 0.09259 -0.01423 0.09121 C -0.01562 0.08866 -0.01736 0.08634 -0.01805 0.08333 C -0.01875 0.08102 -0.02031 0.07431 -0.02101 0.07292 C -0.0217 0.07176 -0.02274 0.0713 -0.02378 0.07037 C -0.02483 0.06921 -0.02552 0.06783 -0.02673 0.06644 C -0.0276 0.06829 -0.02934 0.06945 -0.02934 0.07176 C -0.02934 0.07917 -0.02691 0.08171 -0.02378 0.08588 C -0.02413 0.09074 -0.02465 0.0956 -0.02552 0.10023 C -0.02569 0.10139 -0.02673 0.10278 -0.0276 0.10278 C -0.03142 0.10324 -0.03524 0.10185 -0.03889 0.10162 C -0.03976 0.1007 -0.04114 0.10023 -0.04184 0.09884 C -0.04479 0.09329 -0.04323 0.08982 -0.04479 0.08333 C -0.04548 0.08009 -0.04705 0.07917 -0.04844 0.07685 C -0.05104 0.07246 -0.05226 0.06621 -0.05677 0.06389 L -0.05972 0.06273 C -0.06146 0.06389 -0.06302 0.06482 -0.06441 0.06644 C -0.06528 0.06759 -0.0658 0.06898 -0.06614 0.07037 C -0.06771 0.07408 -0.07031 0.08148 -0.07118 0.08472 C -0.07135 0.08588 -0.0717 0.08727 -0.07205 0.08866 C -0.0743 0.09375 -0.07517 0.09398 -0.07864 0.09769 C -0.08021 0.09722 -0.08177 0.09722 -0.08333 0.0963 C -0.0868 0.09468 -0.08767 0.09121 -0.08923 0.08727 C -0.0901 0.08426 -0.09114 0.08125 -0.09201 0.07824 C -0.0967 0.07871 -0.10173 0.07847 -0.10625 0.0794 C -0.10694 0.07963 -0.10712 0.08171 -0.10798 0.08218 C -0.1118 0.0831 -0.11562 0.08287 -0.11927 0.08333 C -0.14479 0.07338 -0.10764 0.0875 -0.13281 0.0794 C -0.15608 0.07199 -0.12587 0.07871 -0.15555 0.07292 C -0.15833 0.07384 -0.16111 0.07408 -0.16389 0.0757 C -0.16614 0.07685 -0.16753 0.07986 -0.16979 0.08079 C -0.17361 0.08241 -0.17778 0.08241 -0.18194 0.08333 L -0.20573 0.0794 C -0.21562 0.07801 -0.23507 0.0757 -0.23507 0.07593 C -0.2375 0.07477 -0.24028 0.07408 -0.24253 0.07292 C -0.24739 0.07107 -0.25191 0.06806 -0.25694 0.06644 C -0.26163 0.06505 -0.26684 0.06482 -0.27205 0.06389 L -0.27778 0.06528 C -0.28003 0.06574 -0.28229 0.06551 -0.28437 0.06644 C -0.2868 0.06783 -0.28819 0.07083 -0.2901 0.07292 C -0.29601 0.08033 -0.29392 0.07824 -0.29948 0.08218 C -0.30642 0.08125 -0.31337 0.08079 -0.32048 0.0794 C -0.32205 0.07917 -0.32344 0.07755 -0.32517 0.07685 C -0.3342 0.07384 -0.3441 0.07222 -0.35347 0.07037 C -0.35573 0.06945 -0.35781 0.06806 -0.36024 0.06783 C -0.37812 0.06505 -0.37969 0.06667 -0.39705 0.06921 C -0.39792 0.06991 -0.39878 0.07107 -0.39983 0.07176 C -0.40729 0.07616 -0.40729 0.07408 -0.41701 0.07292 C -0.41823 0.07269 -0.41962 0.07246 -0.42083 0.07176 C -0.42187 0.07107 -0.42708 0.06574 -0.42726 0.06528 C -0.42621 0.06296 -0.42535 0.06019 -0.42344 0.0588 C -0.42153 0.05695 -0.41597 0.05625 -0.41597 0.05648 C -0.41337 0.05648 -0.41076 0.05648 -0.40851 0.05741 C -0.4066 0.0581 -0.40521 0.05996 -0.40382 0.06134 C -0.39653 0.06736 -0.4 0.06551 -0.39323 0.06921 C -0.38594 0.07292 -0.38351 0.07153 -0.37239 0.07292 C -0.36128 0.07685 -0.36701 0.07546 -0.34514 0.07176 C -0.34288 0.0713 -0.34062 0.06968 -0.33837 0.06921 C -0.33472 0.06806 -0.3309 0.06759 -0.32708 0.06644 C -0.32361 0.06551 -0.31788 0.06273 -0.31458 0.06134 C -0.30833 0.06227 -0.30191 0.0625 -0.29566 0.06389 C -0.29427 0.06435 -0.2934 0.06574 -0.29201 0.06644 C -0.2908 0.06713 -0.28941 0.06713 -0.28819 0.06783 C -0.28246 0.07107 -0.27708 0.07662 -0.27118 0.07824 C -0.26163 0.08079 -0.26805 0.0794 -0.25191 0.08079 C -0.23611 0.07871 -0.22917 0.0794 -0.21701 0.0757 C -0.2158 0.07523 -0.21441 0.07477 -0.21337 0.07431 C -0.21146 0.07361 -0.20989 0.07269 -0.20851 0.07176 C -0.20746 0.07037 -0.20694 0.06783 -0.20573 0.06783 C -0.20173 0.06759 -0.19375 0.06991 -0.18871 0.07176 C -0.18628 0.07246 -0.1842 0.07338 -0.18194 0.07431 C -0.1783 0.07593 -0.17726 0.07708 -0.17257 0.07824 C -0.15729 0.08218 -0.15121 0.08264 -0.13559 0.08472 C -0.12413 0.0838 -0.11285 0.0838 -0.10139 0.08218 C -0.10052 0.08195 -0.10017 0.08056 -0.09965 0.0794 C -0.09896 0.07824 -0.09896 0.07685 -0.09861 0.0757 C -0.0967 0.06991 -0.09687 0.0713 -0.09496 0.06644 C -0.09375 0.06435 -0.09288 0.06227 -0.09201 0.05996 C -0.09149 0.0588 -0.0908 0.05718 -0.08993 0.05625 C -0.0875 0.05324 -0.08108 0.05185 -0.07864 0.05093 C -0.07778 0.04884 -0.07708 0.0463 -0.07587 0.04445 C -0.07483 0.04283 -0.07344 0.0419 -0.07205 0.04051 C -0.0651 0.0338 -0.06805 0.03611 -0.05972 0.03287 C -0.05851 0.03403 -0.05694 0.03519 -0.05608 0.03681 C -0.05347 0.04028 -0.05295 0.04746 -0.0493 0.04838 L -0.03889 0.05093 C -0.03646 0.04977 -0.03316 0.04977 -0.03125 0.04699 C -0.02899 0.04375 -0.02899 0.03796 -0.03055 0.03403 C -0.03125 0.03218 -0.03229 0.03056 -0.03316 0.02894 C -0.03455 0.02361 -0.03663 0.01829 -0.03055 0.01343 C -0.0283 0.01158 -0.02535 0.01505 -0.02274 0.01597 C -0.01875 0.01505 -0.01423 0.01551 -0.01042 0.01343 C -0.0092 0.01273 -0.00989 0.00996 -0.00955 0.0081 C -0.00798 0.00185 -0.00798 0.00255 -0.0059 -0.00208 L 0.00174 0.00162 Z " pathEditMode="relative" rAng="0" ptsTypes="AAAAAAAAAAAAAAAAAAAAAAAAAAAAAAAAAAAAAAAAAAAAAAAAAAAAAAAAAAAAAAAAAAAAAAAAAAAAAAAAAAAAAAAAAAAAAAAAAAAAAAAAAAAAAAA">
                                      <p:cBhvr>
                                        <p:cTn id="305" dur="3000" fill="hold"/>
                                        <p:tgtEl>
                                          <p:spTgt spid="23"/>
                                        </p:tgtEl>
                                        <p:attrNameLst>
                                          <p:attrName>ppt_x</p:attrName>
                                          <p:attrName>ppt_y</p:attrName>
                                        </p:attrNameLst>
                                      </p:cBhvr>
                                      <p:rCtr x="-20990" y="4861"/>
                                    </p:animMotion>
                                  </p:childTnLst>
                                </p:cTn>
                              </p:par>
                              <p:par>
                                <p:cTn id="306" presetID="0" presetClass="path" presetSubtype="0" repeatCount="indefinite" fill="hold" grpId="2" nodeType="withEffect">
                                  <p:stCondLst>
                                    <p:cond delay="2000"/>
                                  </p:stCondLst>
                                  <p:childTnLst>
                                    <p:animMotion origin="layout" path="M 0.00174 0.00162 L 0.00174 0.00185 C 0.00347 0.00556 0.00538 0.00949 0.00764 0.01343 C 0.00833 0.01505 0.01024 0.01644 0.01042 0.01852 C 0.01129 0.02732 0.01146 0.03125 0.00764 0.03542 C 0.00677 0.03634 0.00538 0.03704 0.00469 0.03796 C 0.00399 0.03866 0.00347 0.04028 0.00261 0.04051 C -0.00173 0.04213 -0.00625 0.04236 -0.01059 0.04329 C -0.01111 0.04445 -0.01163 0.0456 -0.01163 0.04699 C -0.01163 0.05023 -0.01163 0.05347 -0.01059 0.05625 C -0.01042 0.05718 -0.00208 0.06134 -0.00208 0.06158 C -0.00121 0.06296 -0.00052 0.06482 -0.00017 0.06644 C 0.00087 0.06921 0.00226 0.07546 0.00347 0.07824 C 0.00452 0.07963 0.00556 0.08079 0.0066 0.08218 C 0.0059 0.08472 0.00556 0.0875 0.00469 0.08982 C 0.00347 0.09259 0.00087 0.09468 -0.00121 0.0963 C -0.00469 0.09583 -0.00798 0.0963 -0.01163 0.09514 C -0.01302 0.09445 -0.01371 0.09259 -0.01441 0.09121 C -0.0158 0.08866 -0.01771 0.08634 -0.0184 0.08333 C -0.01892 0.08102 -0.02066 0.07431 -0.02135 0.07292 C -0.02205 0.07176 -0.02309 0.0713 -0.02396 0.07037 C -0.02517 0.06921 -0.02587 0.06783 -0.02691 0.06644 C -0.02795 0.06829 -0.02969 0.06945 -0.02969 0.07176 C -0.02969 0.07917 -0.02726 0.08171 -0.02396 0.08588 C -0.02448 0.09074 -0.025 0.0956 -0.02587 0.10023 C -0.02604 0.10139 -0.02691 0.10278 -0.02795 0.10278 C -0.03177 0.10324 -0.03559 0.10185 -0.03923 0.10162 C -0.04028 0.1007 -0.04149 0.10023 -0.04219 0.09884 C -0.04514 0.09329 -0.04358 0.08982 -0.04514 0.08333 C -0.04583 0.08009 -0.04757 0.07917 -0.04878 0.07685 C -0.05156 0.07246 -0.05278 0.06621 -0.05729 0.06389 L -0.06024 0.06273 C -0.06215 0.06389 -0.06371 0.06482 -0.0651 0.06644 C -0.06597 0.06759 -0.06632 0.06898 -0.06684 0.07037 C -0.0684 0.07408 -0.07101 0.08148 -0.07187 0.08472 C -0.07205 0.08588 -0.07239 0.08727 -0.07274 0.08866 C -0.075 0.09375 -0.07604 0.09398 -0.07934 0.09769 C -0.0809 0.09722 -0.08264 0.09722 -0.0842 0.0963 C -0.08767 0.09468 -0.08854 0.09121 -0.0901 0.08727 C -0.09097 0.08426 -0.09184 0.08125 -0.09288 0.07824 C -0.09757 0.07871 -0.1026 0.07847 -0.10712 0.0794 C -0.10781 0.07963 -0.10816 0.08171 -0.10903 0.08218 C -0.11285 0.0831 -0.11684 0.08287 -0.12048 0.08333 C -0.14618 0.07338 -0.10851 0.0875 -0.13403 0.0794 C -0.15746 0.07199 -0.12708 0.07871 -0.15694 0.07292 C -0.15989 0.07384 -0.1625 0.07408 -0.16528 0.0757 C -0.16753 0.07685 -0.16892 0.07986 -0.17118 0.08079 C -0.17517 0.08241 -0.17934 0.08241 -0.18351 0.08333 L -0.20746 0.0794 C -0.21753 0.07801 -0.23715 0.0757 -0.23715 0.07593 C -0.23958 0.07477 -0.24236 0.07408 -0.24462 0.07292 C -0.24965 0.07107 -0.25417 0.06806 -0.2592 0.06644 C -0.26389 0.06505 -0.26927 0.06482 -0.27448 0.06389 L -0.28021 0.06528 C -0.28246 0.06574 -0.28472 0.06551 -0.2868 0.06644 C -0.28923 0.06783 -0.29062 0.07083 -0.29271 0.07292 C -0.29861 0.08033 -0.29653 0.07824 -0.30208 0.08218 C -0.30903 0.08125 -0.31614 0.08079 -0.32326 0.0794 C -0.32483 0.07917 -0.32621 0.07755 -0.32795 0.07685 C -0.33715 0.07384 -0.34705 0.07222 -0.35642 0.07037 C -0.35868 0.06945 -0.36076 0.06806 -0.36337 0.06783 C -0.38125 0.06505 -0.38298 0.06667 -0.40052 0.06921 C -0.40139 0.06991 -0.40226 0.07107 -0.40312 0.07176 C -0.41076 0.07616 -0.41076 0.07408 -0.42048 0.07292 C -0.42187 0.07269 -0.42326 0.07246 -0.4243 0.07176 C -0.42552 0.07107 -0.43073 0.06574 -0.4309 0.06528 C -0.42986 0.06296 -0.42899 0.06019 -0.42708 0.0588 C -0.425 0.05695 -0.41962 0.05625 -0.41962 0.05648 C -0.41684 0.05648 -0.41441 0.05648 -0.41215 0.05741 C -0.41007 0.0581 -0.40868 0.05996 -0.40729 0.06134 C -0.4 0.06736 -0.40347 0.06551 -0.39653 0.06921 C -0.38923 0.07292 -0.3868 0.07153 -0.37569 0.07292 C -0.36441 0.07685 -0.37014 0.07546 -0.34809 0.07176 C -0.34583 0.0713 -0.3434 0.06968 -0.34114 0.06921 C -0.3375 0.06806 -0.33368 0.06759 -0.32986 0.06644 C -0.32639 0.06551 -0.32066 0.06273 -0.31736 0.06134 C -0.31094 0.06227 -0.30451 0.0625 -0.29809 0.06389 C -0.2967 0.06435 -0.29583 0.06574 -0.29444 0.06644 C -0.2934 0.06713 -0.29201 0.06713 -0.29062 0.06783 C -0.28489 0.07107 -0.27951 0.07662 -0.27361 0.07824 C -0.26389 0.08079 -0.27031 0.0794 -0.25417 0.08079 C -0.23819 0.07871 -0.23108 0.0794 -0.21892 0.0757 C -0.21771 0.07523 -0.21632 0.07477 -0.21528 0.07431 C -0.21337 0.07361 -0.2118 0.07269 -0.21042 0.07176 C -0.2092 0.07037 -0.20885 0.06783 -0.20746 0.06783 C -0.20364 0.06759 -0.19531 0.06991 -0.19028 0.07176 C -0.18785 0.07246 -0.18576 0.07338 -0.18351 0.07431 C -0.17986 0.07593 -0.17882 0.07708 -0.17413 0.07824 C -0.15868 0.08218 -0.1526 0.08264 -0.1368 0.08472 C -0.12517 0.0838 -0.11371 0.0838 -0.10243 0.08218 C -0.10156 0.08195 -0.10104 0.08056 -0.10052 0.0794 C -0.09983 0.07824 -0.09983 0.07685 -0.09948 0.0757 C -0.09757 0.06991 -0.09792 0.0713 -0.09583 0.06644 C -0.09462 0.06435 -0.09375 0.06227 -0.09288 0.05996 C -0.09236 0.0588 -0.09167 0.05718 -0.0908 0.05625 C -0.08819 0.05324 -0.08194 0.05185 -0.07934 0.05093 C -0.07847 0.04884 -0.07778 0.0463 -0.07673 0.04445 C -0.07552 0.04283 -0.07413 0.0419 -0.07274 0.04051 C -0.0658 0.0338 -0.06875 0.03611 -0.06024 0.03287 C -0.05903 0.03403 -0.05746 0.03519 -0.0566 0.03681 C -0.05417 0.04028 -0.05347 0.04746 -0.04983 0.04838 L -0.03923 0.05093 C -0.0368 0.04977 -0.03351 0.04977 -0.0316 0.04699 C -0.02934 0.04375 -0.02934 0.03796 -0.0309 0.03403 C -0.0316 0.03218 -0.03264 0.03056 -0.03351 0.02894 C -0.03489 0.02361 -0.03698 0.01829 -0.0309 0.01343 C -0.02864 0.01158 -0.02569 0.01505 -0.02309 0.01597 C -0.01892 0.01505 -0.01441 0.01551 -0.01059 0.01343 C -0.00937 0.01273 -0.01007 0.00996 -0.00972 0.0081 C -0.00798 0.00185 -0.00798 0.00255 -0.00608 -0.00208 L 0.00174 0.00162 Z " pathEditMode="relative" rAng="0" ptsTypes="AAAAAAAAAAAAAAAAAAAAAAAAAAAAAAAAAAAAAAAAAAAAAAAAAAAAAAAAAAAAAAAAAAAAAAAAAAAAAAAAAAAAAAAAAAAAAAAAAAAAAAAAAAAAAAA">
                                      <p:cBhvr>
                                        <p:cTn id="307" dur="3000" fill="hold"/>
                                        <p:tgtEl>
                                          <p:spTgt spid="24"/>
                                        </p:tgtEl>
                                        <p:attrNameLst>
                                          <p:attrName>ppt_x</p:attrName>
                                          <p:attrName>ppt_y</p:attrName>
                                        </p:attrNameLst>
                                      </p:cBhvr>
                                      <p:rCtr x="-21181" y="4861"/>
                                    </p:animMotion>
                                  </p:childTnLst>
                                </p:cTn>
                              </p:par>
                              <p:par>
                                <p:cTn id="308" presetID="0" presetClass="path" presetSubtype="0" repeatCount="indefinite" fill="hold" grpId="2" nodeType="withEffect">
                                  <p:stCondLst>
                                    <p:cond delay="2500"/>
                                  </p:stCondLst>
                                  <p:childTnLst>
                                    <p:animMotion origin="layout" path="M 0.00174 0.00139 L 0.00174 0.00162 C 0.00347 0.00532 0.00538 0.00926 0.00764 0.01319 C 0.00833 0.01482 0.01024 0.0162 0.01042 0.01829 C 0.01129 0.02708 0.01146 0.03102 0.00764 0.03519 C 0.00677 0.03611 0.00538 0.03681 0.00469 0.03773 C 0.00399 0.03843 0.00347 0.04005 0.00261 0.04028 C -0.00173 0.0419 -0.00625 0.04213 -0.01059 0.04306 C -0.01111 0.04421 -0.0118 0.04537 -0.0118 0.04676 C -0.0118 0.05 -0.0118 0.05324 -0.01059 0.05602 C -0.01042 0.05694 -0.00226 0.06111 -0.00226 0.06134 C -0.00121 0.06273 -0.00052 0.06458 -0.00017 0.0662 C 0.00087 0.06898 0.00208 0.07523 0.00347 0.07801 C 0.00452 0.0794 0.00556 0.08056 0.00642 0.08194 C 0.0059 0.08449 0.00556 0.08727 0.00469 0.08958 C 0.00347 0.09236 0.00087 0.09444 -0.00121 0.09607 C -0.00469 0.0956 -0.00816 0.09607 -0.0118 0.09491 C -0.01319 0.09421 -0.01389 0.09236 -0.01458 0.09097 C -0.0158 0.08843 -0.01771 0.08611 -0.0184 0.0831 C -0.0191 0.08079 -0.02066 0.07407 -0.02135 0.07269 C -0.02205 0.07153 -0.02326 0.07107 -0.02413 0.07014 C -0.02517 0.06898 -0.02587 0.06759 -0.02708 0.0662 C -0.02795 0.06806 -0.02986 0.06921 -0.02986 0.07153 C -0.02986 0.07894 -0.02726 0.08148 -0.02413 0.08565 C -0.02465 0.09051 -0.025 0.09537 -0.02587 0.1 C -0.02621 0.10116 -0.02708 0.10255 -0.02795 0.10255 C -0.03194 0.10301 -0.03576 0.10162 -0.03941 0.10139 C -0.04028 0.10046 -0.04167 0.1 -0.04236 0.09861 C -0.04531 0.09306 -0.04375 0.08958 -0.04531 0.0831 C -0.04601 0.07986 -0.04757 0.07894 -0.04896 0.07662 C -0.05173 0.07222 -0.05295 0.06597 -0.05746 0.06366 L -0.06042 0.0625 C -0.06233 0.06366 -0.06389 0.06458 -0.06528 0.0662 C -0.06614 0.06736 -0.06667 0.06875 -0.06701 0.07014 C -0.06875 0.07384 -0.07118 0.08125 -0.07205 0.08449 C -0.07239 0.08565 -0.07257 0.08704 -0.07309 0.08843 C -0.07535 0.09352 -0.07621 0.09375 -0.07969 0.09745 C -0.08125 0.09699 -0.08281 0.09699 -0.08437 0.09607 C -0.08785 0.09444 -0.08871 0.09097 -0.09045 0.08704 C -0.09132 0.08403 -0.09219 0.08102 -0.09305 0.07801 C -0.09792 0.07847 -0.10295 0.07824 -0.10746 0.07917 C -0.10816 0.0794 -0.10851 0.08148 -0.10937 0.08194 C -0.11319 0.08287 -0.11719 0.08264 -0.12083 0.0831 C -0.14653 0.07315 -0.10885 0.08727 -0.13455 0.07917 C -0.15798 0.07176 -0.12743 0.07847 -0.15729 0.07269 C -0.16024 0.07361 -0.16302 0.07384 -0.1658 0.07546 C -0.16805 0.07662 -0.16944 0.07963 -0.1717 0.08056 C -0.17552 0.08218 -0.17986 0.08218 -0.18403 0.0831 L -0.20798 0.07917 C -0.21805 0.07778 -0.23767 0.07546 -0.23767 0.07569 C -0.24028 0.07454 -0.24305 0.07384 -0.24531 0.07269 C -0.25035 0.07083 -0.25486 0.06782 -0.25989 0.0662 C -0.26476 0.06482 -0.26996 0.06458 -0.27517 0.06366 L -0.2809 0.06505 C -0.28316 0.06551 -0.28559 0.06528 -0.2875 0.0662 C -0.2901 0.06759 -0.29149 0.0706 -0.29358 0.07269 C -0.29948 0.08009 -0.29739 0.07801 -0.30295 0.08194 C -0.30989 0.08102 -0.31701 0.08056 -0.32413 0.07917 C -0.32569 0.07894 -0.32708 0.07732 -0.32899 0.07662 C -0.33802 0.07361 -0.34809 0.07199 -0.35746 0.07014 C -0.35972 0.06921 -0.3618 0.06782 -0.36441 0.06759 C -0.38246 0.06482 -0.38403 0.06644 -0.40156 0.06898 C -0.40243 0.06968 -0.40347 0.07083 -0.40434 0.07153 C -0.4118 0.07593 -0.4118 0.07384 -0.4217 0.07269 C -0.42309 0.07245 -0.42448 0.07222 -0.42552 0.07153 C -0.42673 0.07083 -0.43194 0.06551 -0.43212 0.06505 C -0.43108 0.06273 -0.43021 0.05995 -0.4283 0.05857 C -0.42621 0.05671 -0.42083 0.05602 -0.42083 0.05625 C -0.41805 0.05625 -0.41545 0.05625 -0.41319 0.05718 C -0.41111 0.05787 -0.40989 0.05972 -0.40851 0.06111 C -0.40121 0.06713 -0.40451 0.06528 -0.39774 0.06898 C -0.39045 0.07269 -0.38785 0.0713 -0.37673 0.07269 C -0.36545 0.07662 -0.37118 0.07523 -0.34896 0.07153 C -0.3467 0.07107 -0.34444 0.06944 -0.34219 0.06898 C -0.33854 0.06782 -0.33472 0.06736 -0.33073 0.0662 C -0.32726 0.06528 -0.32153 0.0625 -0.31823 0.06111 C -0.3118 0.06204 -0.30538 0.06227 -0.29896 0.06366 C -0.29757 0.06412 -0.2967 0.06551 -0.29531 0.0662 C -0.29427 0.0669 -0.29288 0.0669 -0.29149 0.06759 C -0.28576 0.07083 -0.28021 0.07639 -0.2743 0.07801 C -0.26476 0.08056 -0.27118 0.07917 -0.25486 0.08056 C -0.23889 0.07847 -0.23177 0.07917 -0.21944 0.07546 C -0.2184 0.075 -0.21701 0.07454 -0.2158 0.07407 C -0.21406 0.07338 -0.21233 0.07245 -0.21094 0.07153 C -0.20989 0.07014 -0.20937 0.06759 -0.20798 0.06759 C -0.20417 0.06736 -0.19601 0.06968 -0.19097 0.07153 C -0.18837 0.07222 -0.18628 0.07315 -0.18403 0.07407 C -0.18038 0.07569 -0.17934 0.07685 -0.17465 0.07801 C -0.1592 0.08194 -0.15295 0.08241 -0.13715 0.08449 C -0.12552 0.08357 -0.11406 0.08357 -0.10278 0.08194 C -0.10173 0.08171 -0.10139 0.08032 -0.10087 0.07917 C -0.10017 0.07801 -0.10017 0.07662 -0.09983 0.07546 C -0.09792 0.06968 -0.09809 0.07107 -0.09601 0.0662 C -0.09496 0.06412 -0.0941 0.06204 -0.09305 0.05972 C -0.09271 0.05857 -0.09201 0.05694 -0.09097 0.05602 C -0.08854 0.05301 -0.08212 0.05162 -0.07969 0.05069 C -0.07864 0.04861 -0.07795 0.04607 -0.07691 0.04421 C -0.07569 0.04259 -0.0743 0.04167 -0.07309 0.04028 C -0.06597 0.03357 -0.06892 0.03588 -0.06042 0.03264 C -0.05937 0.0338 -0.05764 0.03495 -0.05677 0.03657 C -0.05434 0.04005 -0.05364 0.04722 -0.05 0.04815 L -0.03941 0.05069 C -0.03698 0.04954 -0.03368 0.04954 -0.0316 0.04676 C -0.02934 0.04352 -0.02934 0.03773 -0.0309 0.0338 C -0.0316 0.03194 -0.03281 0.03032 -0.03368 0.0287 C -0.03507 0.02338 -0.03715 0.01806 -0.0309 0.01319 C -0.02864 0.01134 -0.02569 0.01482 -0.02326 0.01574 C -0.0191 0.01482 -0.01458 0.01528 -0.01059 0.01319 C -0.00955 0.0125 -0.01024 0.00972 -0.00972 0.00787 C -0.00816 0.00162 -0.00816 0.00232 -0.00608 -0.00231 L 0.00174 0.00139 Z " pathEditMode="relative" rAng="0" ptsTypes="AAAAAAAAAAAAAAAAAAAAAAAAAAAAAAAAAAAAAAAAAAAAAAAAAAAAAAAAAAAAAAAAAAAAAAAAAAAAAAAAAAAAAAAAAAAAAAAAAAAAAAAAAAAAAAA">
                                      <p:cBhvr>
                                        <p:cTn id="309" dur="3000" fill="hold"/>
                                        <p:tgtEl>
                                          <p:spTgt spid="25"/>
                                        </p:tgtEl>
                                        <p:attrNameLst>
                                          <p:attrName>ppt_x</p:attrName>
                                          <p:attrName>ppt_y</p:attrName>
                                        </p:attrNameLst>
                                      </p:cBhvr>
                                      <p:rCtr x="-21233" y="4861"/>
                                    </p:animMotion>
                                  </p:childTnLst>
                                </p:cTn>
                              </p:par>
                            </p:childTnLst>
                          </p:cTn>
                        </p:par>
                      </p:childTnLst>
                    </p:cTn>
                  </p:par>
                  <p:par>
                    <p:cTn id="310" fill="hold">
                      <p:stCondLst>
                        <p:cond delay="indefinite"/>
                      </p:stCondLst>
                      <p:childTnLst>
                        <p:par>
                          <p:cTn id="311" fill="hold">
                            <p:stCondLst>
                              <p:cond delay="0"/>
                            </p:stCondLst>
                            <p:childTnLst>
                              <p:par>
                                <p:cTn id="312" presetID="10" presetClass="entr" presetSubtype="0" fill="hold" grpId="0" nodeType="clickEffect">
                                  <p:stCondLst>
                                    <p:cond delay="0"/>
                                  </p:stCondLst>
                                  <p:childTnLst>
                                    <p:set>
                                      <p:cBhvr>
                                        <p:cTn id="313" dur="1" fill="hold">
                                          <p:stCondLst>
                                            <p:cond delay="0"/>
                                          </p:stCondLst>
                                        </p:cTn>
                                        <p:tgtEl>
                                          <p:spTgt spid="74"/>
                                        </p:tgtEl>
                                        <p:attrNameLst>
                                          <p:attrName>style.visibility</p:attrName>
                                        </p:attrNameLst>
                                      </p:cBhvr>
                                      <p:to>
                                        <p:strVal val="visible"/>
                                      </p:to>
                                    </p:set>
                                    <p:animEffect transition="in" filter="fade">
                                      <p:cBhvr>
                                        <p:cTn id="314" dur="500"/>
                                        <p:tgtEl>
                                          <p:spTgt spid="74"/>
                                        </p:tgtEl>
                                      </p:cBhvr>
                                    </p:animEffect>
                                  </p:childTnLst>
                                </p:cTn>
                              </p:par>
                              <p:par>
                                <p:cTn id="315" presetID="10" presetClass="entr" presetSubtype="0" fill="hold" grpId="0" nodeType="withEffect">
                                  <p:stCondLst>
                                    <p:cond delay="0"/>
                                  </p:stCondLst>
                                  <p:childTnLst>
                                    <p:set>
                                      <p:cBhvr>
                                        <p:cTn id="316" dur="1" fill="hold">
                                          <p:stCondLst>
                                            <p:cond delay="0"/>
                                          </p:stCondLst>
                                        </p:cTn>
                                        <p:tgtEl>
                                          <p:spTgt spid="71"/>
                                        </p:tgtEl>
                                        <p:attrNameLst>
                                          <p:attrName>style.visibility</p:attrName>
                                        </p:attrNameLst>
                                      </p:cBhvr>
                                      <p:to>
                                        <p:strVal val="visible"/>
                                      </p:to>
                                    </p:set>
                                    <p:animEffect transition="in" filter="fade">
                                      <p:cBhvr>
                                        <p:cTn id="31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8" grpId="0"/>
      <p:bldP spid="19" grpId="0"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7" grpId="0" animBg="1"/>
      <p:bldP spid="28" grpId="0" animBg="1"/>
      <p:bldP spid="28" grpId="1" animBg="1"/>
      <p:bldP spid="28" grpId="2"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5" grpId="1" animBg="1"/>
      <p:bldP spid="65" grpId="2" animBg="1"/>
      <p:bldP spid="65" grpId="3" animBg="1"/>
      <p:bldP spid="65" grpId="4" animBg="1"/>
      <p:bldP spid="66" grpId="0" animBg="1"/>
      <p:bldP spid="66" grpId="1" animBg="1"/>
      <p:bldP spid="66" grpId="2" animBg="1"/>
      <p:bldP spid="66" grpId="3" animBg="1"/>
      <p:bldP spid="66" grpId="4" animBg="1"/>
      <p:bldP spid="67" grpId="0" animBg="1"/>
      <p:bldP spid="67" grpId="1" animBg="1"/>
      <p:bldP spid="67" grpId="2" animBg="1"/>
      <p:bldP spid="67" grpId="3" animBg="1"/>
      <p:bldP spid="67" grpId="4" animBg="1"/>
      <p:bldP spid="68" grpId="0" animBg="1"/>
      <p:bldP spid="68" grpId="1" animBg="1"/>
      <p:bldP spid="68" grpId="2" animBg="1"/>
      <p:bldP spid="68" grpId="3" animBg="1"/>
      <p:bldP spid="68" grpId="4" animBg="1"/>
      <p:bldP spid="69" grpId="0" animBg="1"/>
      <p:bldP spid="69" grpId="1" animBg="1"/>
      <p:bldP spid="69" grpId="2" animBg="1"/>
      <p:bldP spid="69" grpId="3" animBg="1"/>
      <p:bldP spid="69" grpId="4" animBg="1"/>
      <p:bldP spid="70" grpId="0" animBg="1"/>
      <p:bldP spid="70" grpId="1" animBg="1"/>
      <p:bldP spid="71" grpId="0" animBg="1"/>
      <p:bldP spid="74" grpId="0" animBg="1"/>
      <p:bldP spid="72" grpId="0"/>
      <p:bldP spid="72" grpId="1"/>
      <p:bldP spid="73" grpId="0"/>
      <p:bldP spid="76" grpId="0" animBg="1"/>
      <p:bldP spid="77" grpId="0" animBg="1"/>
      <p:bldP spid="78" grpId="0" animBg="1"/>
      <p:bldP spid="80"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8546-5769-97C3-8D52-CB9F28523290}"/>
              </a:ext>
            </a:extLst>
          </p:cNvPr>
          <p:cNvSpPr>
            <a:spLocks noGrp="1"/>
          </p:cNvSpPr>
          <p:nvPr>
            <p:ph type="title"/>
          </p:nvPr>
        </p:nvSpPr>
        <p:spPr/>
        <p:txBody>
          <a:bodyPr/>
          <a:lstStyle/>
          <a:p>
            <a:r>
              <a:rPr lang="en-US" b="1" dirty="0"/>
              <a:t>The Water Washing Procedure</a:t>
            </a:r>
          </a:p>
        </p:txBody>
      </p:sp>
      <p:sp>
        <p:nvSpPr>
          <p:cNvPr id="16" name="TextBox 15">
            <a:extLst>
              <a:ext uri="{FF2B5EF4-FFF2-40B4-BE49-F238E27FC236}">
                <a16:creationId xmlns:a16="http://schemas.microsoft.com/office/drawing/2014/main" id="{41053F97-A3B7-2289-FDC8-51943FF5CF20}"/>
              </a:ext>
            </a:extLst>
          </p:cNvPr>
          <p:cNvSpPr txBox="1"/>
          <p:nvPr/>
        </p:nvSpPr>
        <p:spPr>
          <a:xfrm>
            <a:off x="2819762" y="5646488"/>
            <a:ext cx="3122971" cy="646331"/>
          </a:xfrm>
          <a:prstGeom prst="rect">
            <a:avLst/>
          </a:prstGeom>
          <a:noFill/>
        </p:spPr>
        <p:txBody>
          <a:bodyPr wrap="none" rtlCol="0">
            <a:spAutoFit/>
          </a:bodyPr>
          <a:lstStyle/>
          <a:p>
            <a:pPr algn="ctr"/>
            <a:r>
              <a:rPr lang="en-US" b="1" dirty="0"/>
              <a:t>PVH &amp; RVVH Cross-Section</a:t>
            </a:r>
          </a:p>
          <a:p>
            <a:pPr algn="ctr"/>
            <a:r>
              <a:rPr lang="en-US" b="1" dirty="0"/>
              <a:t>and ∆P Management</a:t>
            </a:r>
          </a:p>
        </p:txBody>
      </p:sp>
      <p:cxnSp>
        <p:nvCxnSpPr>
          <p:cNvPr id="27" name="Connector: Elbow 26">
            <a:extLst>
              <a:ext uri="{FF2B5EF4-FFF2-40B4-BE49-F238E27FC236}">
                <a16:creationId xmlns:a16="http://schemas.microsoft.com/office/drawing/2014/main" id="{56870F08-B97C-C730-7154-A88BA1A04DF3}"/>
              </a:ext>
            </a:extLst>
          </p:cNvPr>
          <p:cNvCxnSpPr>
            <a:cxnSpLocks/>
            <a:stCxn id="7" idx="6"/>
            <a:endCxn id="4" idx="2"/>
          </p:cNvCxnSpPr>
          <p:nvPr/>
        </p:nvCxnSpPr>
        <p:spPr>
          <a:xfrm flipH="1">
            <a:off x="1422807" y="4780382"/>
            <a:ext cx="5920456" cy="12700"/>
          </a:xfrm>
          <a:prstGeom prst="bentConnector5">
            <a:avLst>
              <a:gd name="adj1" fmla="val -3861"/>
              <a:gd name="adj2" fmla="val -25252425"/>
              <a:gd name="adj3" fmla="val 10386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604F80E-7318-38B0-1BCE-EFC3FFFBA597}"/>
              </a:ext>
            </a:extLst>
          </p:cNvPr>
          <p:cNvSpPr txBox="1"/>
          <p:nvPr/>
        </p:nvSpPr>
        <p:spPr>
          <a:xfrm>
            <a:off x="3544479" y="1444468"/>
            <a:ext cx="1305165" cy="246221"/>
          </a:xfrm>
          <a:prstGeom prst="rect">
            <a:avLst/>
          </a:prstGeom>
          <a:solidFill>
            <a:schemeClr val="accent4">
              <a:lumMod val="60000"/>
              <a:lumOff val="40000"/>
            </a:schemeClr>
          </a:solidFill>
          <a:ln>
            <a:solidFill>
              <a:schemeClr val="accent4">
                <a:lumMod val="60000"/>
                <a:lumOff val="40000"/>
              </a:schemeClr>
            </a:solidFill>
          </a:ln>
        </p:spPr>
        <p:txBody>
          <a:bodyPr wrap="none" rtlCol="0">
            <a:spAutoFit/>
          </a:bodyPr>
          <a:lstStyle/>
          <a:p>
            <a:pPr algn="ctr"/>
            <a:r>
              <a:rPr lang="en-US" sz="1000" b="1" dirty="0">
                <a:solidFill>
                  <a:schemeClr val="bg1"/>
                </a:solidFill>
              </a:rPr>
              <a:t>FLUSH WITH WATER</a:t>
            </a:r>
          </a:p>
        </p:txBody>
      </p:sp>
      <p:sp>
        <p:nvSpPr>
          <p:cNvPr id="7" name="Oval 6">
            <a:extLst>
              <a:ext uri="{FF2B5EF4-FFF2-40B4-BE49-F238E27FC236}">
                <a16:creationId xmlns:a16="http://schemas.microsoft.com/office/drawing/2014/main" id="{F661CC32-0200-ACF7-DDDA-4B04BE8A9693}"/>
              </a:ext>
            </a:extLst>
          </p:cNvPr>
          <p:cNvSpPr>
            <a:spLocks noChangeAspect="1"/>
          </p:cNvSpPr>
          <p:nvPr/>
        </p:nvSpPr>
        <p:spPr>
          <a:xfrm>
            <a:off x="5514463" y="3865982"/>
            <a:ext cx="1828800" cy="1828800"/>
          </a:xfrm>
          <a:prstGeom prst="ellipse">
            <a:avLst/>
          </a:prstGeom>
          <a:solidFill>
            <a:schemeClr val="bg1">
              <a:lumMod val="5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676">
            <a:extLst>
              <a:ext uri="{FF2B5EF4-FFF2-40B4-BE49-F238E27FC236}">
                <a16:creationId xmlns:a16="http://schemas.microsoft.com/office/drawing/2014/main" id="{A4E84E17-AA55-2986-60F8-50922EADAE2B}"/>
              </a:ext>
            </a:extLst>
          </p:cNvPr>
          <p:cNvSpPr/>
          <p:nvPr/>
        </p:nvSpPr>
        <p:spPr>
          <a:xfrm>
            <a:off x="5608378" y="4002302"/>
            <a:ext cx="1615440" cy="1625600"/>
          </a:xfrm>
          <a:custGeom>
            <a:avLst/>
            <a:gdLst>
              <a:gd name="connsiteX0" fmla="*/ 416560 w 1615440"/>
              <a:gd name="connsiteY0" fmla="*/ 152400 h 1625600"/>
              <a:gd name="connsiteX1" fmla="*/ 441960 w 1615440"/>
              <a:gd name="connsiteY1" fmla="*/ 91440 h 1625600"/>
              <a:gd name="connsiteX2" fmla="*/ 523240 w 1615440"/>
              <a:gd name="connsiteY2" fmla="*/ 127000 h 1625600"/>
              <a:gd name="connsiteX3" fmla="*/ 558800 w 1615440"/>
              <a:gd name="connsiteY3" fmla="*/ 35560 h 1625600"/>
              <a:gd name="connsiteX4" fmla="*/ 635000 w 1615440"/>
              <a:gd name="connsiteY4" fmla="*/ 55880 h 1625600"/>
              <a:gd name="connsiteX5" fmla="*/ 655320 w 1615440"/>
              <a:gd name="connsiteY5" fmla="*/ 10160 h 1625600"/>
              <a:gd name="connsiteX6" fmla="*/ 721360 w 1615440"/>
              <a:gd name="connsiteY6" fmla="*/ 10160 h 1625600"/>
              <a:gd name="connsiteX7" fmla="*/ 802640 w 1615440"/>
              <a:gd name="connsiteY7" fmla="*/ 50800 h 1625600"/>
              <a:gd name="connsiteX8" fmla="*/ 822960 w 1615440"/>
              <a:gd name="connsiteY8" fmla="*/ 25400 h 1625600"/>
              <a:gd name="connsiteX9" fmla="*/ 929640 w 1615440"/>
              <a:gd name="connsiteY9" fmla="*/ 20320 h 1625600"/>
              <a:gd name="connsiteX10" fmla="*/ 944880 w 1615440"/>
              <a:gd name="connsiteY10" fmla="*/ 0 h 1625600"/>
              <a:gd name="connsiteX11" fmla="*/ 970280 w 1615440"/>
              <a:gd name="connsiteY11" fmla="*/ 71120 h 1625600"/>
              <a:gd name="connsiteX12" fmla="*/ 1066800 w 1615440"/>
              <a:gd name="connsiteY12" fmla="*/ 55880 h 1625600"/>
              <a:gd name="connsiteX13" fmla="*/ 1127760 w 1615440"/>
              <a:gd name="connsiteY13" fmla="*/ 76200 h 1625600"/>
              <a:gd name="connsiteX14" fmla="*/ 1153160 w 1615440"/>
              <a:gd name="connsiteY14" fmla="*/ 137160 h 1625600"/>
              <a:gd name="connsiteX15" fmla="*/ 1239520 w 1615440"/>
              <a:gd name="connsiteY15" fmla="*/ 142240 h 1625600"/>
              <a:gd name="connsiteX16" fmla="*/ 1305560 w 1615440"/>
              <a:gd name="connsiteY16" fmla="*/ 233680 h 1625600"/>
              <a:gd name="connsiteX17" fmla="*/ 1366520 w 1615440"/>
              <a:gd name="connsiteY17" fmla="*/ 254000 h 1625600"/>
              <a:gd name="connsiteX18" fmla="*/ 1366520 w 1615440"/>
              <a:gd name="connsiteY18" fmla="*/ 299720 h 1625600"/>
              <a:gd name="connsiteX19" fmla="*/ 1447800 w 1615440"/>
              <a:gd name="connsiteY19" fmla="*/ 340360 h 1625600"/>
              <a:gd name="connsiteX20" fmla="*/ 1432560 w 1615440"/>
              <a:gd name="connsiteY20" fmla="*/ 391160 h 1625600"/>
              <a:gd name="connsiteX21" fmla="*/ 1457960 w 1615440"/>
              <a:gd name="connsiteY21" fmla="*/ 411480 h 1625600"/>
              <a:gd name="connsiteX22" fmla="*/ 1473200 w 1615440"/>
              <a:gd name="connsiteY22" fmla="*/ 431800 h 1625600"/>
              <a:gd name="connsiteX23" fmla="*/ 1457960 w 1615440"/>
              <a:gd name="connsiteY23" fmla="*/ 482600 h 1625600"/>
              <a:gd name="connsiteX24" fmla="*/ 1488440 w 1615440"/>
              <a:gd name="connsiteY24" fmla="*/ 492760 h 1625600"/>
              <a:gd name="connsiteX25" fmla="*/ 1544320 w 1615440"/>
              <a:gd name="connsiteY25" fmla="*/ 523240 h 1625600"/>
              <a:gd name="connsiteX26" fmla="*/ 1529080 w 1615440"/>
              <a:gd name="connsiteY26" fmla="*/ 589280 h 1625600"/>
              <a:gd name="connsiteX27" fmla="*/ 1549400 w 1615440"/>
              <a:gd name="connsiteY27" fmla="*/ 594360 h 1625600"/>
              <a:gd name="connsiteX28" fmla="*/ 1534160 w 1615440"/>
              <a:gd name="connsiteY28" fmla="*/ 680720 h 1625600"/>
              <a:gd name="connsiteX29" fmla="*/ 1574800 w 1615440"/>
              <a:gd name="connsiteY29" fmla="*/ 701040 h 1625600"/>
              <a:gd name="connsiteX30" fmla="*/ 1579880 w 1615440"/>
              <a:gd name="connsiteY30" fmla="*/ 782320 h 1625600"/>
              <a:gd name="connsiteX31" fmla="*/ 1615440 w 1615440"/>
              <a:gd name="connsiteY31" fmla="*/ 822960 h 1625600"/>
              <a:gd name="connsiteX32" fmla="*/ 1574800 w 1615440"/>
              <a:gd name="connsiteY32" fmla="*/ 878840 h 1625600"/>
              <a:gd name="connsiteX33" fmla="*/ 1595120 w 1615440"/>
              <a:gd name="connsiteY33" fmla="*/ 939800 h 1625600"/>
              <a:gd name="connsiteX34" fmla="*/ 1529080 w 1615440"/>
              <a:gd name="connsiteY34" fmla="*/ 990600 h 1625600"/>
              <a:gd name="connsiteX35" fmla="*/ 1590040 w 1615440"/>
              <a:gd name="connsiteY35" fmla="*/ 1051560 h 1625600"/>
              <a:gd name="connsiteX36" fmla="*/ 1539240 w 1615440"/>
              <a:gd name="connsiteY36" fmla="*/ 1061720 h 1625600"/>
              <a:gd name="connsiteX37" fmla="*/ 1508760 w 1615440"/>
              <a:gd name="connsiteY37" fmla="*/ 1107440 h 1625600"/>
              <a:gd name="connsiteX38" fmla="*/ 1524000 w 1615440"/>
              <a:gd name="connsiteY38" fmla="*/ 1188720 h 1625600"/>
              <a:gd name="connsiteX39" fmla="*/ 1463040 w 1615440"/>
              <a:gd name="connsiteY39" fmla="*/ 1188720 h 1625600"/>
              <a:gd name="connsiteX40" fmla="*/ 1437640 w 1615440"/>
              <a:gd name="connsiteY40" fmla="*/ 1285240 h 1625600"/>
              <a:gd name="connsiteX41" fmla="*/ 1371600 w 1615440"/>
              <a:gd name="connsiteY41" fmla="*/ 1300480 h 1625600"/>
              <a:gd name="connsiteX42" fmla="*/ 1356360 w 1615440"/>
              <a:gd name="connsiteY42" fmla="*/ 1376680 h 1625600"/>
              <a:gd name="connsiteX43" fmla="*/ 1325880 w 1615440"/>
              <a:gd name="connsiteY43" fmla="*/ 1376680 h 1625600"/>
              <a:gd name="connsiteX44" fmla="*/ 1305560 w 1615440"/>
              <a:gd name="connsiteY44" fmla="*/ 1422400 h 1625600"/>
              <a:gd name="connsiteX45" fmla="*/ 1280160 w 1615440"/>
              <a:gd name="connsiteY45" fmla="*/ 1468120 h 1625600"/>
              <a:gd name="connsiteX46" fmla="*/ 1239520 w 1615440"/>
              <a:gd name="connsiteY46" fmla="*/ 1452880 h 1625600"/>
              <a:gd name="connsiteX47" fmla="*/ 1143000 w 1615440"/>
              <a:gd name="connsiteY47" fmla="*/ 1493520 h 1625600"/>
              <a:gd name="connsiteX48" fmla="*/ 1087120 w 1615440"/>
              <a:gd name="connsiteY48" fmla="*/ 1544320 h 1625600"/>
              <a:gd name="connsiteX49" fmla="*/ 1010920 w 1615440"/>
              <a:gd name="connsiteY49" fmla="*/ 1539240 h 1625600"/>
              <a:gd name="connsiteX50" fmla="*/ 990600 w 1615440"/>
              <a:gd name="connsiteY50" fmla="*/ 1590040 h 1625600"/>
              <a:gd name="connsiteX51" fmla="*/ 960120 w 1615440"/>
              <a:gd name="connsiteY51" fmla="*/ 1554480 h 1625600"/>
              <a:gd name="connsiteX52" fmla="*/ 909320 w 1615440"/>
              <a:gd name="connsiteY52" fmla="*/ 1625600 h 1625600"/>
              <a:gd name="connsiteX53" fmla="*/ 833120 w 1615440"/>
              <a:gd name="connsiteY53" fmla="*/ 1569720 h 1625600"/>
              <a:gd name="connsiteX54" fmla="*/ 741680 w 1615440"/>
              <a:gd name="connsiteY54" fmla="*/ 1584960 h 1625600"/>
              <a:gd name="connsiteX55" fmla="*/ 695960 w 1615440"/>
              <a:gd name="connsiteY55" fmla="*/ 1559560 h 1625600"/>
              <a:gd name="connsiteX56" fmla="*/ 640080 w 1615440"/>
              <a:gd name="connsiteY56" fmla="*/ 1569720 h 1625600"/>
              <a:gd name="connsiteX57" fmla="*/ 599440 w 1615440"/>
              <a:gd name="connsiteY57" fmla="*/ 1524000 h 1625600"/>
              <a:gd name="connsiteX58" fmla="*/ 492760 w 1615440"/>
              <a:gd name="connsiteY58" fmla="*/ 1513840 h 1625600"/>
              <a:gd name="connsiteX59" fmla="*/ 502920 w 1615440"/>
              <a:gd name="connsiteY59" fmla="*/ 1488440 h 1625600"/>
              <a:gd name="connsiteX60" fmla="*/ 421640 w 1615440"/>
              <a:gd name="connsiteY60" fmla="*/ 1483360 h 1625600"/>
              <a:gd name="connsiteX61" fmla="*/ 431800 w 1615440"/>
              <a:gd name="connsiteY61" fmla="*/ 1437640 h 1625600"/>
              <a:gd name="connsiteX62" fmla="*/ 365760 w 1615440"/>
              <a:gd name="connsiteY62" fmla="*/ 1457960 h 1625600"/>
              <a:gd name="connsiteX63" fmla="*/ 365760 w 1615440"/>
              <a:gd name="connsiteY63" fmla="*/ 1412240 h 1625600"/>
              <a:gd name="connsiteX64" fmla="*/ 304800 w 1615440"/>
              <a:gd name="connsiteY64" fmla="*/ 1412240 h 1625600"/>
              <a:gd name="connsiteX65" fmla="*/ 274320 w 1615440"/>
              <a:gd name="connsiteY65" fmla="*/ 1336040 h 1625600"/>
              <a:gd name="connsiteX66" fmla="*/ 193040 w 1615440"/>
              <a:gd name="connsiteY66" fmla="*/ 1320800 h 1625600"/>
              <a:gd name="connsiteX67" fmla="*/ 193040 w 1615440"/>
              <a:gd name="connsiteY67" fmla="*/ 1249680 h 1625600"/>
              <a:gd name="connsiteX68" fmla="*/ 182880 w 1615440"/>
              <a:gd name="connsiteY68" fmla="*/ 1219200 h 1625600"/>
              <a:gd name="connsiteX69" fmla="*/ 182880 w 1615440"/>
              <a:gd name="connsiteY69" fmla="*/ 1188720 h 1625600"/>
              <a:gd name="connsiteX70" fmla="*/ 147320 w 1615440"/>
              <a:gd name="connsiteY70" fmla="*/ 1188720 h 1625600"/>
              <a:gd name="connsiteX71" fmla="*/ 121920 w 1615440"/>
              <a:gd name="connsiteY71" fmla="*/ 1112520 h 1625600"/>
              <a:gd name="connsiteX72" fmla="*/ 162560 w 1615440"/>
              <a:gd name="connsiteY72" fmla="*/ 1066800 h 1625600"/>
              <a:gd name="connsiteX73" fmla="*/ 162560 w 1615440"/>
              <a:gd name="connsiteY73" fmla="*/ 1066800 h 1625600"/>
              <a:gd name="connsiteX74" fmla="*/ 76200 w 1615440"/>
              <a:gd name="connsiteY74" fmla="*/ 1066800 h 1625600"/>
              <a:gd name="connsiteX75" fmla="*/ 30480 w 1615440"/>
              <a:gd name="connsiteY75" fmla="*/ 980440 h 1625600"/>
              <a:gd name="connsiteX76" fmla="*/ 81280 w 1615440"/>
              <a:gd name="connsiteY76" fmla="*/ 955040 h 1625600"/>
              <a:gd name="connsiteX77" fmla="*/ 30480 w 1615440"/>
              <a:gd name="connsiteY77" fmla="*/ 909320 h 1625600"/>
              <a:gd name="connsiteX78" fmla="*/ 71120 w 1615440"/>
              <a:gd name="connsiteY78" fmla="*/ 858520 h 1625600"/>
              <a:gd name="connsiteX79" fmla="*/ 0 w 1615440"/>
              <a:gd name="connsiteY79" fmla="*/ 787400 h 1625600"/>
              <a:gd name="connsiteX80" fmla="*/ 86360 w 1615440"/>
              <a:gd name="connsiteY80" fmla="*/ 711200 h 1625600"/>
              <a:gd name="connsiteX81" fmla="*/ 40640 w 1615440"/>
              <a:gd name="connsiteY81" fmla="*/ 650240 h 1625600"/>
              <a:gd name="connsiteX82" fmla="*/ 71120 w 1615440"/>
              <a:gd name="connsiteY82" fmla="*/ 604520 h 1625600"/>
              <a:gd name="connsiteX83" fmla="*/ 55880 w 1615440"/>
              <a:gd name="connsiteY83" fmla="*/ 568960 h 1625600"/>
              <a:gd name="connsiteX84" fmla="*/ 127000 w 1615440"/>
              <a:gd name="connsiteY84" fmla="*/ 502920 h 1625600"/>
              <a:gd name="connsiteX85" fmla="*/ 106680 w 1615440"/>
              <a:gd name="connsiteY85" fmla="*/ 436880 h 1625600"/>
              <a:gd name="connsiteX86" fmla="*/ 162560 w 1615440"/>
              <a:gd name="connsiteY86" fmla="*/ 421640 h 1625600"/>
              <a:gd name="connsiteX87" fmla="*/ 162560 w 1615440"/>
              <a:gd name="connsiteY87" fmla="*/ 350520 h 1625600"/>
              <a:gd name="connsiteX88" fmla="*/ 208280 w 1615440"/>
              <a:gd name="connsiteY88" fmla="*/ 355600 h 1625600"/>
              <a:gd name="connsiteX89" fmla="*/ 238760 w 1615440"/>
              <a:gd name="connsiteY89" fmla="*/ 254000 h 1625600"/>
              <a:gd name="connsiteX90" fmla="*/ 330200 w 1615440"/>
              <a:gd name="connsiteY90" fmla="*/ 238760 h 1625600"/>
              <a:gd name="connsiteX91" fmla="*/ 330200 w 1615440"/>
              <a:gd name="connsiteY91" fmla="*/ 238760 h 1625600"/>
              <a:gd name="connsiteX92" fmla="*/ 320040 w 1615440"/>
              <a:gd name="connsiteY92" fmla="*/ 187960 h 1625600"/>
              <a:gd name="connsiteX93" fmla="*/ 416560 w 1615440"/>
              <a:gd name="connsiteY93" fmla="*/ 1524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615440" h="1625600">
                <a:moveTo>
                  <a:pt x="416560" y="152400"/>
                </a:moveTo>
                <a:lnTo>
                  <a:pt x="441960" y="91440"/>
                </a:lnTo>
                <a:lnTo>
                  <a:pt x="523240" y="127000"/>
                </a:lnTo>
                <a:lnTo>
                  <a:pt x="558800" y="35560"/>
                </a:lnTo>
                <a:lnTo>
                  <a:pt x="635000" y="55880"/>
                </a:lnTo>
                <a:lnTo>
                  <a:pt x="655320" y="10160"/>
                </a:lnTo>
                <a:lnTo>
                  <a:pt x="721360" y="10160"/>
                </a:lnTo>
                <a:lnTo>
                  <a:pt x="802640" y="50800"/>
                </a:lnTo>
                <a:lnTo>
                  <a:pt x="822960" y="25400"/>
                </a:lnTo>
                <a:lnTo>
                  <a:pt x="929640" y="20320"/>
                </a:lnTo>
                <a:lnTo>
                  <a:pt x="944880" y="0"/>
                </a:lnTo>
                <a:lnTo>
                  <a:pt x="970280" y="71120"/>
                </a:lnTo>
                <a:lnTo>
                  <a:pt x="1066800" y="55880"/>
                </a:lnTo>
                <a:lnTo>
                  <a:pt x="1127760" y="76200"/>
                </a:lnTo>
                <a:lnTo>
                  <a:pt x="1153160" y="137160"/>
                </a:lnTo>
                <a:lnTo>
                  <a:pt x="1239520" y="142240"/>
                </a:lnTo>
                <a:lnTo>
                  <a:pt x="1305560" y="233680"/>
                </a:lnTo>
                <a:lnTo>
                  <a:pt x="1366520" y="254000"/>
                </a:lnTo>
                <a:lnTo>
                  <a:pt x="1366520" y="299720"/>
                </a:lnTo>
                <a:lnTo>
                  <a:pt x="1447800" y="340360"/>
                </a:lnTo>
                <a:lnTo>
                  <a:pt x="1432560" y="391160"/>
                </a:lnTo>
                <a:lnTo>
                  <a:pt x="1457960" y="411480"/>
                </a:lnTo>
                <a:lnTo>
                  <a:pt x="1473200" y="431800"/>
                </a:lnTo>
                <a:lnTo>
                  <a:pt x="1457960" y="482600"/>
                </a:lnTo>
                <a:lnTo>
                  <a:pt x="1488440" y="492760"/>
                </a:lnTo>
                <a:lnTo>
                  <a:pt x="1544320" y="523240"/>
                </a:lnTo>
                <a:lnTo>
                  <a:pt x="1529080" y="589280"/>
                </a:lnTo>
                <a:lnTo>
                  <a:pt x="1549400" y="594360"/>
                </a:lnTo>
                <a:lnTo>
                  <a:pt x="1534160" y="680720"/>
                </a:lnTo>
                <a:lnTo>
                  <a:pt x="1574800" y="701040"/>
                </a:lnTo>
                <a:lnTo>
                  <a:pt x="1579880" y="782320"/>
                </a:lnTo>
                <a:lnTo>
                  <a:pt x="1615440" y="822960"/>
                </a:lnTo>
                <a:lnTo>
                  <a:pt x="1574800" y="878840"/>
                </a:lnTo>
                <a:lnTo>
                  <a:pt x="1595120" y="939800"/>
                </a:lnTo>
                <a:lnTo>
                  <a:pt x="1529080" y="990600"/>
                </a:lnTo>
                <a:lnTo>
                  <a:pt x="1590040" y="1051560"/>
                </a:lnTo>
                <a:lnTo>
                  <a:pt x="1539240" y="1061720"/>
                </a:lnTo>
                <a:lnTo>
                  <a:pt x="1508760" y="1107440"/>
                </a:lnTo>
                <a:lnTo>
                  <a:pt x="1524000" y="1188720"/>
                </a:lnTo>
                <a:lnTo>
                  <a:pt x="1463040" y="1188720"/>
                </a:lnTo>
                <a:lnTo>
                  <a:pt x="1437640" y="1285240"/>
                </a:lnTo>
                <a:lnTo>
                  <a:pt x="1371600" y="1300480"/>
                </a:lnTo>
                <a:lnTo>
                  <a:pt x="1356360" y="1376680"/>
                </a:lnTo>
                <a:lnTo>
                  <a:pt x="1325880" y="1376680"/>
                </a:lnTo>
                <a:lnTo>
                  <a:pt x="1305560" y="1422400"/>
                </a:lnTo>
                <a:lnTo>
                  <a:pt x="1280160" y="1468120"/>
                </a:lnTo>
                <a:lnTo>
                  <a:pt x="1239520" y="1452880"/>
                </a:lnTo>
                <a:lnTo>
                  <a:pt x="1143000" y="1493520"/>
                </a:lnTo>
                <a:lnTo>
                  <a:pt x="1087120" y="1544320"/>
                </a:lnTo>
                <a:lnTo>
                  <a:pt x="1010920" y="1539240"/>
                </a:lnTo>
                <a:lnTo>
                  <a:pt x="990600" y="1590040"/>
                </a:lnTo>
                <a:lnTo>
                  <a:pt x="960120" y="1554480"/>
                </a:lnTo>
                <a:lnTo>
                  <a:pt x="909320" y="1625600"/>
                </a:lnTo>
                <a:lnTo>
                  <a:pt x="833120" y="1569720"/>
                </a:lnTo>
                <a:lnTo>
                  <a:pt x="741680" y="1584960"/>
                </a:lnTo>
                <a:lnTo>
                  <a:pt x="695960" y="1559560"/>
                </a:lnTo>
                <a:lnTo>
                  <a:pt x="640080" y="1569720"/>
                </a:lnTo>
                <a:lnTo>
                  <a:pt x="599440" y="1524000"/>
                </a:lnTo>
                <a:lnTo>
                  <a:pt x="492760" y="1513840"/>
                </a:lnTo>
                <a:lnTo>
                  <a:pt x="502920" y="1488440"/>
                </a:lnTo>
                <a:lnTo>
                  <a:pt x="421640" y="1483360"/>
                </a:lnTo>
                <a:lnTo>
                  <a:pt x="431800" y="1437640"/>
                </a:lnTo>
                <a:lnTo>
                  <a:pt x="365760" y="1457960"/>
                </a:lnTo>
                <a:lnTo>
                  <a:pt x="365760" y="1412240"/>
                </a:lnTo>
                <a:lnTo>
                  <a:pt x="304800" y="1412240"/>
                </a:lnTo>
                <a:lnTo>
                  <a:pt x="274320" y="1336040"/>
                </a:lnTo>
                <a:lnTo>
                  <a:pt x="193040" y="1320800"/>
                </a:lnTo>
                <a:lnTo>
                  <a:pt x="193040" y="1249680"/>
                </a:lnTo>
                <a:lnTo>
                  <a:pt x="182880" y="1219200"/>
                </a:lnTo>
                <a:lnTo>
                  <a:pt x="182880" y="1188720"/>
                </a:lnTo>
                <a:lnTo>
                  <a:pt x="147320" y="1188720"/>
                </a:lnTo>
                <a:lnTo>
                  <a:pt x="121920" y="1112520"/>
                </a:lnTo>
                <a:lnTo>
                  <a:pt x="162560" y="1066800"/>
                </a:lnTo>
                <a:lnTo>
                  <a:pt x="162560" y="1066800"/>
                </a:lnTo>
                <a:lnTo>
                  <a:pt x="76200" y="1066800"/>
                </a:lnTo>
                <a:lnTo>
                  <a:pt x="30480" y="980440"/>
                </a:lnTo>
                <a:lnTo>
                  <a:pt x="81280" y="955040"/>
                </a:lnTo>
                <a:lnTo>
                  <a:pt x="30480" y="909320"/>
                </a:lnTo>
                <a:lnTo>
                  <a:pt x="71120" y="858520"/>
                </a:lnTo>
                <a:lnTo>
                  <a:pt x="0" y="787400"/>
                </a:lnTo>
                <a:lnTo>
                  <a:pt x="86360" y="711200"/>
                </a:lnTo>
                <a:lnTo>
                  <a:pt x="40640" y="650240"/>
                </a:lnTo>
                <a:lnTo>
                  <a:pt x="71120" y="604520"/>
                </a:lnTo>
                <a:lnTo>
                  <a:pt x="55880" y="568960"/>
                </a:lnTo>
                <a:lnTo>
                  <a:pt x="127000" y="502920"/>
                </a:lnTo>
                <a:lnTo>
                  <a:pt x="106680" y="436880"/>
                </a:lnTo>
                <a:lnTo>
                  <a:pt x="162560" y="421640"/>
                </a:lnTo>
                <a:lnTo>
                  <a:pt x="162560" y="350520"/>
                </a:lnTo>
                <a:lnTo>
                  <a:pt x="208280" y="355600"/>
                </a:lnTo>
                <a:lnTo>
                  <a:pt x="238760" y="254000"/>
                </a:lnTo>
                <a:lnTo>
                  <a:pt x="330200" y="238760"/>
                </a:lnTo>
                <a:lnTo>
                  <a:pt x="330200" y="238760"/>
                </a:lnTo>
                <a:lnTo>
                  <a:pt x="320040" y="187960"/>
                </a:lnTo>
                <a:lnTo>
                  <a:pt x="416560" y="15240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loud 9">
            <a:extLst>
              <a:ext uri="{FF2B5EF4-FFF2-40B4-BE49-F238E27FC236}">
                <a16:creationId xmlns:a16="http://schemas.microsoft.com/office/drawing/2014/main" id="{0F9C4B0C-773F-7312-AB25-DE4A6228A598}"/>
              </a:ext>
            </a:extLst>
          </p:cNvPr>
          <p:cNvSpPr/>
          <p:nvPr/>
        </p:nvSpPr>
        <p:spPr>
          <a:xfrm>
            <a:off x="6285567" y="4704394"/>
            <a:ext cx="251426" cy="225544"/>
          </a:xfrm>
          <a:prstGeom prst="cloud">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sp>
        <p:nvSpPr>
          <p:cNvPr id="24" name="TextBox 23">
            <a:extLst>
              <a:ext uri="{FF2B5EF4-FFF2-40B4-BE49-F238E27FC236}">
                <a16:creationId xmlns:a16="http://schemas.microsoft.com/office/drawing/2014/main" id="{10B0864D-B09F-5A32-11BB-D16D131C18A6}"/>
              </a:ext>
            </a:extLst>
          </p:cNvPr>
          <p:cNvSpPr txBox="1"/>
          <p:nvPr/>
        </p:nvSpPr>
        <p:spPr>
          <a:xfrm>
            <a:off x="5914990" y="4210398"/>
            <a:ext cx="992579" cy="461665"/>
          </a:xfrm>
          <a:prstGeom prst="rect">
            <a:avLst/>
          </a:prstGeom>
          <a:noFill/>
        </p:spPr>
        <p:txBody>
          <a:bodyPr wrap="none" rtlCol="0">
            <a:spAutoFit/>
          </a:bodyPr>
          <a:lstStyle/>
          <a:p>
            <a:pPr algn="ctr"/>
            <a:r>
              <a:rPr lang="en-US" sz="1200" b="1" dirty="0"/>
              <a:t>MIC-Trimer</a:t>
            </a:r>
          </a:p>
          <a:p>
            <a:pPr algn="ctr"/>
            <a:r>
              <a:rPr lang="en-US" sz="1200" b="1" dirty="0"/>
              <a:t>Deposit</a:t>
            </a:r>
          </a:p>
        </p:txBody>
      </p:sp>
      <p:sp>
        <p:nvSpPr>
          <p:cNvPr id="25" name="TextBox 24">
            <a:extLst>
              <a:ext uri="{FF2B5EF4-FFF2-40B4-BE49-F238E27FC236}">
                <a16:creationId xmlns:a16="http://schemas.microsoft.com/office/drawing/2014/main" id="{782F26BF-2C92-52C5-36FE-FC629DF0D637}"/>
              </a:ext>
            </a:extLst>
          </p:cNvPr>
          <p:cNvSpPr txBox="1"/>
          <p:nvPr/>
        </p:nvSpPr>
        <p:spPr>
          <a:xfrm>
            <a:off x="6056462" y="5061538"/>
            <a:ext cx="744114" cy="276999"/>
          </a:xfrm>
          <a:prstGeom prst="rect">
            <a:avLst/>
          </a:prstGeom>
          <a:noFill/>
        </p:spPr>
        <p:txBody>
          <a:bodyPr wrap="none" rtlCol="0">
            <a:spAutoFit/>
          </a:bodyPr>
          <a:lstStyle/>
          <a:p>
            <a:pPr algn="ctr"/>
            <a:r>
              <a:rPr lang="en-US" sz="1200" b="1" dirty="0"/>
              <a:t>High ∆P</a:t>
            </a:r>
          </a:p>
        </p:txBody>
      </p:sp>
      <p:sp>
        <p:nvSpPr>
          <p:cNvPr id="4" name="Oval 3">
            <a:extLst>
              <a:ext uri="{FF2B5EF4-FFF2-40B4-BE49-F238E27FC236}">
                <a16:creationId xmlns:a16="http://schemas.microsoft.com/office/drawing/2014/main" id="{3EB47143-DC73-842F-0844-E72FC173D8EC}"/>
              </a:ext>
            </a:extLst>
          </p:cNvPr>
          <p:cNvSpPr>
            <a:spLocks noChangeAspect="1"/>
          </p:cNvSpPr>
          <p:nvPr/>
        </p:nvSpPr>
        <p:spPr>
          <a:xfrm>
            <a:off x="1422807" y="3865982"/>
            <a:ext cx="1828800" cy="1828800"/>
          </a:xfrm>
          <a:prstGeom prst="ellipse">
            <a:avLst/>
          </a:prstGeom>
          <a:solidFill>
            <a:schemeClr val="bg1">
              <a:lumMod val="50000"/>
            </a:schemeClr>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9">
            <a:extLst>
              <a:ext uri="{FF2B5EF4-FFF2-40B4-BE49-F238E27FC236}">
                <a16:creationId xmlns:a16="http://schemas.microsoft.com/office/drawing/2014/main" id="{0F978207-D668-6E14-DD2A-F8746517DE35}"/>
              </a:ext>
            </a:extLst>
          </p:cNvPr>
          <p:cNvSpPr/>
          <p:nvPr/>
        </p:nvSpPr>
        <p:spPr>
          <a:xfrm>
            <a:off x="1516722" y="4002302"/>
            <a:ext cx="1615440" cy="1625600"/>
          </a:xfrm>
          <a:custGeom>
            <a:avLst/>
            <a:gdLst>
              <a:gd name="connsiteX0" fmla="*/ 416560 w 1615440"/>
              <a:gd name="connsiteY0" fmla="*/ 152400 h 1625600"/>
              <a:gd name="connsiteX1" fmla="*/ 441960 w 1615440"/>
              <a:gd name="connsiteY1" fmla="*/ 91440 h 1625600"/>
              <a:gd name="connsiteX2" fmla="*/ 523240 w 1615440"/>
              <a:gd name="connsiteY2" fmla="*/ 127000 h 1625600"/>
              <a:gd name="connsiteX3" fmla="*/ 558800 w 1615440"/>
              <a:gd name="connsiteY3" fmla="*/ 35560 h 1625600"/>
              <a:gd name="connsiteX4" fmla="*/ 635000 w 1615440"/>
              <a:gd name="connsiteY4" fmla="*/ 55880 h 1625600"/>
              <a:gd name="connsiteX5" fmla="*/ 655320 w 1615440"/>
              <a:gd name="connsiteY5" fmla="*/ 10160 h 1625600"/>
              <a:gd name="connsiteX6" fmla="*/ 721360 w 1615440"/>
              <a:gd name="connsiteY6" fmla="*/ 10160 h 1625600"/>
              <a:gd name="connsiteX7" fmla="*/ 802640 w 1615440"/>
              <a:gd name="connsiteY7" fmla="*/ 50800 h 1625600"/>
              <a:gd name="connsiteX8" fmla="*/ 822960 w 1615440"/>
              <a:gd name="connsiteY8" fmla="*/ 25400 h 1625600"/>
              <a:gd name="connsiteX9" fmla="*/ 929640 w 1615440"/>
              <a:gd name="connsiteY9" fmla="*/ 20320 h 1625600"/>
              <a:gd name="connsiteX10" fmla="*/ 944880 w 1615440"/>
              <a:gd name="connsiteY10" fmla="*/ 0 h 1625600"/>
              <a:gd name="connsiteX11" fmla="*/ 970280 w 1615440"/>
              <a:gd name="connsiteY11" fmla="*/ 71120 h 1625600"/>
              <a:gd name="connsiteX12" fmla="*/ 1066800 w 1615440"/>
              <a:gd name="connsiteY12" fmla="*/ 55880 h 1625600"/>
              <a:gd name="connsiteX13" fmla="*/ 1127760 w 1615440"/>
              <a:gd name="connsiteY13" fmla="*/ 76200 h 1625600"/>
              <a:gd name="connsiteX14" fmla="*/ 1153160 w 1615440"/>
              <a:gd name="connsiteY14" fmla="*/ 137160 h 1625600"/>
              <a:gd name="connsiteX15" fmla="*/ 1239520 w 1615440"/>
              <a:gd name="connsiteY15" fmla="*/ 142240 h 1625600"/>
              <a:gd name="connsiteX16" fmla="*/ 1305560 w 1615440"/>
              <a:gd name="connsiteY16" fmla="*/ 233680 h 1625600"/>
              <a:gd name="connsiteX17" fmla="*/ 1366520 w 1615440"/>
              <a:gd name="connsiteY17" fmla="*/ 254000 h 1625600"/>
              <a:gd name="connsiteX18" fmla="*/ 1366520 w 1615440"/>
              <a:gd name="connsiteY18" fmla="*/ 299720 h 1625600"/>
              <a:gd name="connsiteX19" fmla="*/ 1447800 w 1615440"/>
              <a:gd name="connsiteY19" fmla="*/ 340360 h 1625600"/>
              <a:gd name="connsiteX20" fmla="*/ 1432560 w 1615440"/>
              <a:gd name="connsiteY20" fmla="*/ 391160 h 1625600"/>
              <a:gd name="connsiteX21" fmla="*/ 1457960 w 1615440"/>
              <a:gd name="connsiteY21" fmla="*/ 411480 h 1625600"/>
              <a:gd name="connsiteX22" fmla="*/ 1473200 w 1615440"/>
              <a:gd name="connsiteY22" fmla="*/ 431800 h 1625600"/>
              <a:gd name="connsiteX23" fmla="*/ 1457960 w 1615440"/>
              <a:gd name="connsiteY23" fmla="*/ 482600 h 1625600"/>
              <a:gd name="connsiteX24" fmla="*/ 1488440 w 1615440"/>
              <a:gd name="connsiteY24" fmla="*/ 492760 h 1625600"/>
              <a:gd name="connsiteX25" fmla="*/ 1544320 w 1615440"/>
              <a:gd name="connsiteY25" fmla="*/ 523240 h 1625600"/>
              <a:gd name="connsiteX26" fmla="*/ 1529080 w 1615440"/>
              <a:gd name="connsiteY26" fmla="*/ 589280 h 1625600"/>
              <a:gd name="connsiteX27" fmla="*/ 1549400 w 1615440"/>
              <a:gd name="connsiteY27" fmla="*/ 594360 h 1625600"/>
              <a:gd name="connsiteX28" fmla="*/ 1534160 w 1615440"/>
              <a:gd name="connsiteY28" fmla="*/ 680720 h 1625600"/>
              <a:gd name="connsiteX29" fmla="*/ 1574800 w 1615440"/>
              <a:gd name="connsiteY29" fmla="*/ 701040 h 1625600"/>
              <a:gd name="connsiteX30" fmla="*/ 1579880 w 1615440"/>
              <a:gd name="connsiteY30" fmla="*/ 782320 h 1625600"/>
              <a:gd name="connsiteX31" fmla="*/ 1615440 w 1615440"/>
              <a:gd name="connsiteY31" fmla="*/ 822960 h 1625600"/>
              <a:gd name="connsiteX32" fmla="*/ 1574800 w 1615440"/>
              <a:gd name="connsiteY32" fmla="*/ 878840 h 1625600"/>
              <a:gd name="connsiteX33" fmla="*/ 1595120 w 1615440"/>
              <a:gd name="connsiteY33" fmla="*/ 939800 h 1625600"/>
              <a:gd name="connsiteX34" fmla="*/ 1529080 w 1615440"/>
              <a:gd name="connsiteY34" fmla="*/ 990600 h 1625600"/>
              <a:gd name="connsiteX35" fmla="*/ 1590040 w 1615440"/>
              <a:gd name="connsiteY35" fmla="*/ 1051560 h 1625600"/>
              <a:gd name="connsiteX36" fmla="*/ 1539240 w 1615440"/>
              <a:gd name="connsiteY36" fmla="*/ 1061720 h 1625600"/>
              <a:gd name="connsiteX37" fmla="*/ 1508760 w 1615440"/>
              <a:gd name="connsiteY37" fmla="*/ 1107440 h 1625600"/>
              <a:gd name="connsiteX38" fmla="*/ 1524000 w 1615440"/>
              <a:gd name="connsiteY38" fmla="*/ 1188720 h 1625600"/>
              <a:gd name="connsiteX39" fmla="*/ 1463040 w 1615440"/>
              <a:gd name="connsiteY39" fmla="*/ 1188720 h 1625600"/>
              <a:gd name="connsiteX40" fmla="*/ 1437640 w 1615440"/>
              <a:gd name="connsiteY40" fmla="*/ 1285240 h 1625600"/>
              <a:gd name="connsiteX41" fmla="*/ 1371600 w 1615440"/>
              <a:gd name="connsiteY41" fmla="*/ 1300480 h 1625600"/>
              <a:gd name="connsiteX42" fmla="*/ 1356360 w 1615440"/>
              <a:gd name="connsiteY42" fmla="*/ 1376680 h 1625600"/>
              <a:gd name="connsiteX43" fmla="*/ 1325880 w 1615440"/>
              <a:gd name="connsiteY43" fmla="*/ 1376680 h 1625600"/>
              <a:gd name="connsiteX44" fmla="*/ 1305560 w 1615440"/>
              <a:gd name="connsiteY44" fmla="*/ 1422400 h 1625600"/>
              <a:gd name="connsiteX45" fmla="*/ 1280160 w 1615440"/>
              <a:gd name="connsiteY45" fmla="*/ 1468120 h 1625600"/>
              <a:gd name="connsiteX46" fmla="*/ 1239520 w 1615440"/>
              <a:gd name="connsiteY46" fmla="*/ 1452880 h 1625600"/>
              <a:gd name="connsiteX47" fmla="*/ 1143000 w 1615440"/>
              <a:gd name="connsiteY47" fmla="*/ 1493520 h 1625600"/>
              <a:gd name="connsiteX48" fmla="*/ 1087120 w 1615440"/>
              <a:gd name="connsiteY48" fmla="*/ 1544320 h 1625600"/>
              <a:gd name="connsiteX49" fmla="*/ 1010920 w 1615440"/>
              <a:gd name="connsiteY49" fmla="*/ 1539240 h 1625600"/>
              <a:gd name="connsiteX50" fmla="*/ 990600 w 1615440"/>
              <a:gd name="connsiteY50" fmla="*/ 1590040 h 1625600"/>
              <a:gd name="connsiteX51" fmla="*/ 960120 w 1615440"/>
              <a:gd name="connsiteY51" fmla="*/ 1554480 h 1625600"/>
              <a:gd name="connsiteX52" fmla="*/ 909320 w 1615440"/>
              <a:gd name="connsiteY52" fmla="*/ 1625600 h 1625600"/>
              <a:gd name="connsiteX53" fmla="*/ 833120 w 1615440"/>
              <a:gd name="connsiteY53" fmla="*/ 1569720 h 1625600"/>
              <a:gd name="connsiteX54" fmla="*/ 741680 w 1615440"/>
              <a:gd name="connsiteY54" fmla="*/ 1584960 h 1625600"/>
              <a:gd name="connsiteX55" fmla="*/ 695960 w 1615440"/>
              <a:gd name="connsiteY55" fmla="*/ 1559560 h 1625600"/>
              <a:gd name="connsiteX56" fmla="*/ 640080 w 1615440"/>
              <a:gd name="connsiteY56" fmla="*/ 1569720 h 1625600"/>
              <a:gd name="connsiteX57" fmla="*/ 599440 w 1615440"/>
              <a:gd name="connsiteY57" fmla="*/ 1524000 h 1625600"/>
              <a:gd name="connsiteX58" fmla="*/ 492760 w 1615440"/>
              <a:gd name="connsiteY58" fmla="*/ 1513840 h 1625600"/>
              <a:gd name="connsiteX59" fmla="*/ 502920 w 1615440"/>
              <a:gd name="connsiteY59" fmla="*/ 1488440 h 1625600"/>
              <a:gd name="connsiteX60" fmla="*/ 421640 w 1615440"/>
              <a:gd name="connsiteY60" fmla="*/ 1483360 h 1625600"/>
              <a:gd name="connsiteX61" fmla="*/ 431800 w 1615440"/>
              <a:gd name="connsiteY61" fmla="*/ 1437640 h 1625600"/>
              <a:gd name="connsiteX62" fmla="*/ 365760 w 1615440"/>
              <a:gd name="connsiteY62" fmla="*/ 1457960 h 1625600"/>
              <a:gd name="connsiteX63" fmla="*/ 365760 w 1615440"/>
              <a:gd name="connsiteY63" fmla="*/ 1412240 h 1625600"/>
              <a:gd name="connsiteX64" fmla="*/ 304800 w 1615440"/>
              <a:gd name="connsiteY64" fmla="*/ 1412240 h 1625600"/>
              <a:gd name="connsiteX65" fmla="*/ 274320 w 1615440"/>
              <a:gd name="connsiteY65" fmla="*/ 1336040 h 1625600"/>
              <a:gd name="connsiteX66" fmla="*/ 193040 w 1615440"/>
              <a:gd name="connsiteY66" fmla="*/ 1320800 h 1625600"/>
              <a:gd name="connsiteX67" fmla="*/ 193040 w 1615440"/>
              <a:gd name="connsiteY67" fmla="*/ 1249680 h 1625600"/>
              <a:gd name="connsiteX68" fmla="*/ 182880 w 1615440"/>
              <a:gd name="connsiteY68" fmla="*/ 1219200 h 1625600"/>
              <a:gd name="connsiteX69" fmla="*/ 182880 w 1615440"/>
              <a:gd name="connsiteY69" fmla="*/ 1188720 h 1625600"/>
              <a:gd name="connsiteX70" fmla="*/ 147320 w 1615440"/>
              <a:gd name="connsiteY70" fmla="*/ 1188720 h 1625600"/>
              <a:gd name="connsiteX71" fmla="*/ 121920 w 1615440"/>
              <a:gd name="connsiteY71" fmla="*/ 1112520 h 1625600"/>
              <a:gd name="connsiteX72" fmla="*/ 162560 w 1615440"/>
              <a:gd name="connsiteY72" fmla="*/ 1066800 h 1625600"/>
              <a:gd name="connsiteX73" fmla="*/ 162560 w 1615440"/>
              <a:gd name="connsiteY73" fmla="*/ 1066800 h 1625600"/>
              <a:gd name="connsiteX74" fmla="*/ 76200 w 1615440"/>
              <a:gd name="connsiteY74" fmla="*/ 1066800 h 1625600"/>
              <a:gd name="connsiteX75" fmla="*/ 30480 w 1615440"/>
              <a:gd name="connsiteY75" fmla="*/ 980440 h 1625600"/>
              <a:gd name="connsiteX76" fmla="*/ 81280 w 1615440"/>
              <a:gd name="connsiteY76" fmla="*/ 955040 h 1625600"/>
              <a:gd name="connsiteX77" fmla="*/ 30480 w 1615440"/>
              <a:gd name="connsiteY77" fmla="*/ 909320 h 1625600"/>
              <a:gd name="connsiteX78" fmla="*/ 71120 w 1615440"/>
              <a:gd name="connsiteY78" fmla="*/ 858520 h 1625600"/>
              <a:gd name="connsiteX79" fmla="*/ 0 w 1615440"/>
              <a:gd name="connsiteY79" fmla="*/ 787400 h 1625600"/>
              <a:gd name="connsiteX80" fmla="*/ 86360 w 1615440"/>
              <a:gd name="connsiteY80" fmla="*/ 711200 h 1625600"/>
              <a:gd name="connsiteX81" fmla="*/ 40640 w 1615440"/>
              <a:gd name="connsiteY81" fmla="*/ 650240 h 1625600"/>
              <a:gd name="connsiteX82" fmla="*/ 71120 w 1615440"/>
              <a:gd name="connsiteY82" fmla="*/ 604520 h 1625600"/>
              <a:gd name="connsiteX83" fmla="*/ 55880 w 1615440"/>
              <a:gd name="connsiteY83" fmla="*/ 568960 h 1625600"/>
              <a:gd name="connsiteX84" fmla="*/ 127000 w 1615440"/>
              <a:gd name="connsiteY84" fmla="*/ 502920 h 1625600"/>
              <a:gd name="connsiteX85" fmla="*/ 106680 w 1615440"/>
              <a:gd name="connsiteY85" fmla="*/ 436880 h 1625600"/>
              <a:gd name="connsiteX86" fmla="*/ 162560 w 1615440"/>
              <a:gd name="connsiteY86" fmla="*/ 421640 h 1625600"/>
              <a:gd name="connsiteX87" fmla="*/ 162560 w 1615440"/>
              <a:gd name="connsiteY87" fmla="*/ 350520 h 1625600"/>
              <a:gd name="connsiteX88" fmla="*/ 208280 w 1615440"/>
              <a:gd name="connsiteY88" fmla="*/ 355600 h 1625600"/>
              <a:gd name="connsiteX89" fmla="*/ 238760 w 1615440"/>
              <a:gd name="connsiteY89" fmla="*/ 254000 h 1625600"/>
              <a:gd name="connsiteX90" fmla="*/ 330200 w 1615440"/>
              <a:gd name="connsiteY90" fmla="*/ 238760 h 1625600"/>
              <a:gd name="connsiteX91" fmla="*/ 330200 w 1615440"/>
              <a:gd name="connsiteY91" fmla="*/ 238760 h 1625600"/>
              <a:gd name="connsiteX92" fmla="*/ 320040 w 1615440"/>
              <a:gd name="connsiteY92" fmla="*/ 187960 h 1625600"/>
              <a:gd name="connsiteX93" fmla="*/ 416560 w 1615440"/>
              <a:gd name="connsiteY93" fmla="*/ 1524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615440" h="1625600">
                <a:moveTo>
                  <a:pt x="416560" y="152400"/>
                </a:moveTo>
                <a:lnTo>
                  <a:pt x="441960" y="91440"/>
                </a:lnTo>
                <a:lnTo>
                  <a:pt x="523240" y="127000"/>
                </a:lnTo>
                <a:lnTo>
                  <a:pt x="558800" y="35560"/>
                </a:lnTo>
                <a:lnTo>
                  <a:pt x="635000" y="55880"/>
                </a:lnTo>
                <a:lnTo>
                  <a:pt x="655320" y="10160"/>
                </a:lnTo>
                <a:lnTo>
                  <a:pt x="721360" y="10160"/>
                </a:lnTo>
                <a:lnTo>
                  <a:pt x="802640" y="50800"/>
                </a:lnTo>
                <a:lnTo>
                  <a:pt x="822960" y="25400"/>
                </a:lnTo>
                <a:lnTo>
                  <a:pt x="929640" y="20320"/>
                </a:lnTo>
                <a:lnTo>
                  <a:pt x="944880" y="0"/>
                </a:lnTo>
                <a:lnTo>
                  <a:pt x="970280" y="71120"/>
                </a:lnTo>
                <a:lnTo>
                  <a:pt x="1066800" y="55880"/>
                </a:lnTo>
                <a:lnTo>
                  <a:pt x="1127760" y="76200"/>
                </a:lnTo>
                <a:lnTo>
                  <a:pt x="1153160" y="137160"/>
                </a:lnTo>
                <a:lnTo>
                  <a:pt x="1239520" y="142240"/>
                </a:lnTo>
                <a:lnTo>
                  <a:pt x="1305560" y="233680"/>
                </a:lnTo>
                <a:lnTo>
                  <a:pt x="1366520" y="254000"/>
                </a:lnTo>
                <a:lnTo>
                  <a:pt x="1366520" y="299720"/>
                </a:lnTo>
                <a:lnTo>
                  <a:pt x="1447800" y="340360"/>
                </a:lnTo>
                <a:lnTo>
                  <a:pt x="1432560" y="391160"/>
                </a:lnTo>
                <a:lnTo>
                  <a:pt x="1457960" y="411480"/>
                </a:lnTo>
                <a:lnTo>
                  <a:pt x="1473200" y="431800"/>
                </a:lnTo>
                <a:lnTo>
                  <a:pt x="1457960" y="482600"/>
                </a:lnTo>
                <a:lnTo>
                  <a:pt x="1488440" y="492760"/>
                </a:lnTo>
                <a:lnTo>
                  <a:pt x="1544320" y="523240"/>
                </a:lnTo>
                <a:lnTo>
                  <a:pt x="1529080" y="589280"/>
                </a:lnTo>
                <a:lnTo>
                  <a:pt x="1549400" y="594360"/>
                </a:lnTo>
                <a:lnTo>
                  <a:pt x="1534160" y="680720"/>
                </a:lnTo>
                <a:lnTo>
                  <a:pt x="1574800" y="701040"/>
                </a:lnTo>
                <a:lnTo>
                  <a:pt x="1579880" y="782320"/>
                </a:lnTo>
                <a:lnTo>
                  <a:pt x="1615440" y="822960"/>
                </a:lnTo>
                <a:lnTo>
                  <a:pt x="1574800" y="878840"/>
                </a:lnTo>
                <a:lnTo>
                  <a:pt x="1595120" y="939800"/>
                </a:lnTo>
                <a:lnTo>
                  <a:pt x="1529080" y="990600"/>
                </a:lnTo>
                <a:lnTo>
                  <a:pt x="1590040" y="1051560"/>
                </a:lnTo>
                <a:lnTo>
                  <a:pt x="1539240" y="1061720"/>
                </a:lnTo>
                <a:lnTo>
                  <a:pt x="1508760" y="1107440"/>
                </a:lnTo>
                <a:lnTo>
                  <a:pt x="1524000" y="1188720"/>
                </a:lnTo>
                <a:lnTo>
                  <a:pt x="1463040" y="1188720"/>
                </a:lnTo>
                <a:lnTo>
                  <a:pt x="1437640" y="1285240"/>
                </a:lnTo>
                <a:lnTo>
                  <a:pt x="1371600" y="1300480"/>
                </a:lnTo>
                <a:lnTo>
                  <a:pt x="1356360" y="1376680"/>
                </a:lnTo>
                <a:lnTo>
                  <a:pt x="1325880" y="1376680"/>
                </a:lnTo>
                <a:lnTo>
                  <a:pt x="1305560" y="1422400"/>
                </a:lnTo>
                <a:lnTo>
                  <a:pt x="1280160" y="1468120"/>
                </a:lnTo>
                <a:lnTo>
                  <a:pt x="1239520" y="1452880"/>
                </a:lnTo>
                <a:lnTo>
                  <a:pt x="1143000" y="1493520"/>
                </a:lnTo>
                <a:lnTo>
                  <a:pt x="1087120" y="1544320"/>
                </a:lnTo>
                <a:lnTo>
                  <a:pt x="1010920" y="1539240"/>
                </a:lnTo>
                <a:lnTo>
                  <a:pt x="990600" y="1590040"/>
                </a:lnTo>
                <a:lnTo>
                  <a:pt x="960120" y="1554480"/>
                </a:lnTo>
                <a:lnTo>
                  <a:pt x="909320" y="1625600"/>
                </a:lnTo>
                <a:lnTo>
                  <a:pt x="833120" y="1569720"/>
                </a:lnTo>
                <a:lnTo>
                  <a:pt x="741680" y="1584960"/>
                </a:lnTo>
                <a:lnTo>
                  <a:pt x="695960" y="1559560"/>
                </a:lnTo>
                <a:lnTo>
                  <a:pt x="640080" y="1569720"/>
                </a:lnTo>
                <a:lnTo>
                  <a:pt x="599440" y="1524000"/>
                </a:lnTo>
                <a:lnTo>
                  <a:pt x="492760" y="1513840"/>
                </a:lnTo>
                <a:lnTo>
                  <a:pt x="502920" y="1488440"/>
                </a:lnTo>
                <a:lnTo>
                  <a:pt x="421640" y="1483360"/>
                </a:lnTo>
                <a:lnTo>
                  <a:pt x="431800" y="1437640"/>
                </a:lnTo>
                <a:lnTo>
                  <a:pt x="365760" y="1457960"/>
                </a:lnTo>
                <a:lnTo>
                  <a:pt x="365760" y="1412240"/>
                </a:lnTo>
                <a:lnTo>
                  <a:pt x="304800" y="1412240"/>
                </a:lnTo>
                <a:lnTo>
                  <a:pt x="274320" y="1336040"/>
                </a:lnTo>
                <a:lnTo>
                  <a:pt x="193040" y="1320800"/>
                </a:lnTo>
                <a:lnTo>
                  <a:pt x="193040" y="1249680"/>
                </a:lnTo>
                <a:lnTo>
                  <a:pt x="182880" y="1219200"/>
                </a:lnTo>
                <a:lnTo>
                  <a:pt x="182880" y="1188720"/>
                </a:lnTo>
                <a:lnTo>
                  <a:pt x="147320" y="1188720"/>
                </a:lnTo>
                <a:lnTo>
                  <a:pt x="121920" y="1112520"/>
                </a:lnTo>
                <a:lnTo>
                  <a:pt x="162560" y="1066800"/>
                </a:lnTo>
                <a:lnTo>
                  <a:pt x="162560" y="1066800"/>
                </a:lnTo>
                <a:lnTo>
                  <a:pt x="76200" y="1066800"/>
                </a:lnTo>
                <a:lnTo>
                  <a:pt x="30480" y="980440"/>
                </a:lnTo>
                <a:lnTo>
                  <a:pt x="81280" y="955040"/>
                </a:lnTo>
                <a:lnTo>
                  <a:pt x="30480" y="909320"/>
                </a:lnTo>
                <a:lnTo>
                  <a:pt x="71120" y="858520"/>
                </a:lnTo>
                <a:lnTo>
                  <a:pt x="0" y="787400"/>
                </a:lnTo>
                <a:lnTo>
                  <a:pt x="86360" y="711200"/>
                </a:lnTo>
                <a:lnTo>
                  <a:pt x="40640" y="650240"/>
                </a:lnTo>
                <a:lnTo>
                  <a:pt x="71120" y="604520"/>
                </a:lnTo>
                <a:lnTo>
                  <a:pt x="55880" y="568960"/>
                </a:lnTo>
                <a:lnTo>
                  <a:pt x="127000" y="502920"/>
                </a:lnTo>
                <a:lnTo>
                  <a:pt x="106680" y="436880"/>
                </a:lnTo>
                <a:lnTo>
                  <a:pt x="162560" y="421640"/>
                </a:lnTo>
                <a:lnTo>
                  <a:pt x="162560" y="350520"/>
                </a:lnTo>
                <a:lnTo>
                  <a:pt x="208280" y="355600"/>
                </a:lnTo>
                <a:lnTo>
                  <a:pt x="238760" y="254000"/>
                </a:lnTo>
                <a:lnTo>
                  <a:pt x="330200" y="238760"/>
                </a:lnTo>
                <a:lnTo>
                  <a:pt x="330200" y="238760"/>
                </a:lnTo>
                <a:lnTo>
                  <a:pt x="320040" y="187960"/>
                </a:lnTo>
                <a:lnTo>
                  <a:pt x="416560" y="152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5C034CD6-5555-C637-3CC7-00A36F1A70BD}"/>
              </a:ext>
            </a:extLst>
          </p:cNvPr>
          <p:cNvSpPr/>
          <p:nvPr/>
        </p:nvSpPr>
        <p:spPr>
          <a:xfrm>
            <a:off x="1867242" y="4357902"/>
            <a:ext cx="914400" cy="914400"/>
          </a:xfrm>
          <a:prstGeom prst="clou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MIC</a:t>
            </a:r>
          </a:p>
          <a:p>
            <a:pPr algn="ctr"/>
            <a:r>
              <a:rPr lang="en-US" sz="1000" b="1" dirty="0"/>
              <a:t>GAS</a:t>
            </a:r>
          </a:p>
        </p:txBody>
      </p:sp>
      <p:sp>
        <p:nvSpPr>
          <p:cNvPr id="30" name="TextBox 29">
            <a:extLst>
              <a:ext uri="{FF2B5EF4-FFF2-40B4-BE49-F238E27FC236}">
                <a16:creationId xmlns:a16="http://schemas.microsoft.com/office/drawing/2014/main" id="{CBD8DF72-8021-E5F4-79C1-68637655D4EB}"/>
              </a:ext>
            </a:extLst>
          </p:cNvPr>
          <p:cNvSpPr txBox="1"/>
          <p:nvPr/>
        </p:nvSpPr>
        <p:spPr>
          <a:xfrm>
            <a:off x="1993328" y="5285511"/>
            <a:ext cx="655950" cy="246221"/>
          </a:xfrm>
          <a:prstGeom prst="rect">
            <a:avLst/>
          </a:prstGeom>
          <a:noFill/>
        </p:spPr>
        <p:txBody>
          <a:bodyPr wrap="none" rtlCol="0">
            <a:spAutoFit/>
          </a:bodyPr>
          <a:lstStyle/>
          <a:p>
            <a:pPr algn="ctr"/>
            <a:r>
              <a:rPr lang="en-US" sz="1000" b="1" dirty="0"/>
              <a:t>LOW ∆P</a:t>
            </a:r>
          </a:p>
        </p:txBody>
      </p:sp>
      <p:sp>
        <p:nvSpPr>
          <p:cNvPr id="20" name="Freeform: Shape 19">
            <a:extLst>
              <a:ext uri="{FF2B5EF4-FFF2-40B4-BE49-F238E27FC236}">
                <a16:creationId xmlns:a16="http://schemas.microsoft.com/office/drawing/2014/main" id="{EFD267C5-9A9F-9BF6-4A8B-F1EA84C97DFE}"/>
              </a:ext>
            </a:extLst>
          </p:cNvPr>
          <p:cNvSpPr/>
          <p:nvPr/>
        </p:nvSpPr>
        <p:spPr>
          <a:xfrm flipV="1">
            <a:off x="6924807" y="5578739"/>
            <a:ext cx="941033" cy="648070"/>
          </a:xfrm>
          <a:custGeom>
            <a:avLst/>
            <a:gdLst>
              <a:gd name="connsiteX0" fmla="*/ 0 w 941033"/>
              <a:gd name="connsiteY0" fmla="*/ 648070 h 648070"/>
              <a:gd name="connsiteX1" fmla="*/ 301841 w 941033"/>
              <a:gd name="connsiteY1" fmla="*/ 0 h 648070"/>
              <a:gd name="connsiteX2" fmla="*/ 941033 w 941033"/>
              <a:gd name="connsiteY2" fmla="*/ 0 h 648070"/>
            </a:gdLst>
            <a:ahLst/>
            <a:cxnLst>
              <a:cxn ang="0">
                <a:pos x="connsiteX0" y="connsiteY0"/>
              </a:cxn>
              <a:cxn ang="0">
                <a:pos x="connsiteX1" y="connsiteY1"/>
              </a:cxn>
              <a:cxn ang="0">
                <a:pos x="connsiteX2" y="connsiteY2"/>
              </a:cxn>
            </a:cxnLst>
            <a:rect l="l" t="t" r="r" b="b"/>
            <a:pathLst>
              <a:path w="941033" h="648070">
                <a:moveTo>
                  <a:pt x="0" y="648070"/>
                </a:moveTo>
                <a:lnTo>
                  <a:pt x="301841" y="0"/>
                </a:lnTo>
                <a:lnTo>
                  <a:pt x="941033" y="0"/>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
        <p:nvSpPr>
          <p:cNvPr id="21" name="TextBox 20">
            <a:extLst>
              <a:ext uri="{FF2B5EF4-FFF2-40B4-BE49-F238E27FC236}">
                <a16:creationId xmlns:a16="http://schemas.microsoft.com/office/drawing/2014/main" id="{4D50C916-D961-9CD9-6D97-529C001AAB6A}"/>
              </a:ext>
            </a:extLst>
          </p:cNvPr>
          <p:cNvSpPr txBox="1"/>
          <p:nvPr/>
        </p:nvSpPr>
        <p:spPr>
          <a:xfrm>
            <a:off x="7315983" y="6092764"/>
            <a:ext cx="1199367" cy="400110"/>
          </a:xfrm>
          <a:prstGeom prst="rect">
            <a:avLst/>
          </a:prstGeom>
          <a:noFill/>
        </p:spPr>
        <p:txBody>
          <a:bodyPr wrap="none" rtlCol="0">
            <a:spAutoFit/>
          </a:bodyPr>
          <a:lstStyle/>
          <a:p>
            <a:pPr algn="r"/>
            <a:r>
              <a:rPr lang="en-US" sz="1000" b="1" dirty="0"/>
              <a:t>FOULED,</a:t>
            </a:r>
          </a:p>
          <a:p>
            <a:pPr algn="r"/>
            <a:r>
              <a:rPr lang="en-US" sz="1000" b="1" dirty="0"/>
              <a:t>CHOKED CS PIPE</a:t>
            </a:r>
          </a:p>
        </p:txBody>
      </p:sp>
      <p:sp>
        <p:nvSpPr>
          <p:cNvPr id="18" name="Freeform: Shape 17">
            <a:extLst>
              <a:ext uri="{FF2B5EF4-FFF2-40B4-BE49-F238E27FC236}">
                <a16:creationId xmlns:a16="http://schemas.microsoft.com/office/drawing/2014/main" id="{09B7F331-F148-3035-34FE-C99F10CA7CE7}"/>
              </a:ext>
            </a:extLst>
          </p:cNvPr>
          <p:cNvSpPr/>
          <p:nvPr/>
        </p:nvSpPr>
        <p:spPr>
          <a:xfrm flipH="1" flipV="1">
            <a:off x="896655" y="5627902"/>
            <a:ext cx="941033" cy="648070"/>
          </a:xfrm>
          <a:custGeom>
            <a:avLst/>
            <a:gdLst>
              <a:gd name="connsiteX0" fmla="*/ 0 w 941033"/>
              <a:gd name="connsiteY0" fmla="*/ 648070 h 648070"/>
              <a:gd name="connsiteX1" fmla="*/ 301841 w 941033"/>
              <a:gd name="connsiteY1" fmla="*/ 0 h 648070"/>
              <a:gd name="connsiteX2" fmla="*/ 941033 w 941033"/>
              <a:gd name="connsiteY2" fmla="*/ 0 h 648070"/>
            </a:gdLst>
            <a:ahLst/>
            <a:cxnLst>
              <a:cxn ang="0">
                <a:pos x="connsiteX0" y="connsiteY0"/>
              </a:cxn>
              <a:cxn ang="0">
                <a:pos x="connsiteX1" y="connsiteY1"/>
              </a:cxn>
              <a:cxn ang="0">
                <a:pos x="connsiteX2" y="connsiteY2"/>
              </a:cxn>
            </a:cxnLst>
            <a:rect l="l" t="t" r="r" b="b"/>
            <a:pathLst>
              <a:path w="941033" h="648070">
                <a:moveTo>
                  <a:pt x="0" y="648070"/>
                </a:moveTo>
                <a:lnTo>
                  <a:pt x="301841" y="0"/>
                </a:lnTo>
                <a:lnTo>
                  <a:pt x="941033" y="0"/>
                </a:ln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
        <p:nvSpPr>
          <p:cNvPr id="19" name="TextBox 18">
            <a:extLst>
              <a:ext uri="{FF2B5EF4-FFF2-40B4-BE49-F238E27FC236}">
                <a16:creationId xmlns:a16="http://schemas.microsoft.com/office/drawing/2014/main" id="{45B5824D-AC18-1FC8-2654-0512CC2763FD}"/>
              </a:ext>
            </a:extLst>
          </p:cNvPr>
          <p:cNvSpPr txBox="1"/>
          <p:nvPr/>
        </p:nvSpPr>
        <p:spPr>
          <a:xfrm>
            <a:off x="343448" y="6158590"/>
            <a:ext cx="1377300" cy="400110"/>
          </a:xfrm>
          <a:prstGeom prst="rect">
            <a:avLst/>
          </a:prstGeom>
          <a:noFill/>
        </p:spPr>
        <p:txBody>
          <a:bodyPr wrap="none" rtlCol="0">
            <a:spAutoFit/>
          </a:bodyPr>
          <a:lstStyle/>
          <a:p>
            <a:r>
              <a:rPr lang="en-US" sz="1000" b="1" dirty="0"/>
              <a:t>CLEAN,</a:t>
            </a:r>
          </a:p>
          <a:p>
            <a:r>
              <a:rPr lang="en-US" sz="1000" b="1" dirty="0"/>
              <a:t>CORRODED CS PIPE</a:t>
            </a:r>
          </a:p>
        </p:txBody>
      </p:sp>
      <p:pic>
        <p:nvPicPr>
          <p:cNvPr id="36" name="Picture 35">
            <a:extLst>
              <a:ext uri="{FF2B5EF4-FFF2-40B4-BE49-F238E27FC236}">
                <a16:creationId xmlns:a16="http://schemas.microsoft.com/office/drawing/2014/main" id="{C08ACB45-C603-4553-143F-7F93C1C5644E}"/>
              </a:ext>
            </a:extLst>
          </p:cNvPr>
          <p:cNvPicPr>
            <a:picLocks noChangeAspect="1"/>
          </p:cNvPicPr>
          <p:nvPr/>
        </p:nvPicPr>
        <p:blipFill>
          <a:blip r:embed="rId2"/>
          <a:stretch>
            <a:fillRect/>
          </a:stretch>
        </p:blipFill>
        <p:spPr>
          <a:xfrm>
            <a:off x="2102486" y="2231544"/>
            <a:ext cx="4588524" cy="885096"/>
          </a:xfrm>
          <a:prstGeom prst="rect">
            <a:avLst/>
          </a:prstGeom>
          <a:ln>
            <a:solidFill>
              <a:schemeClr val="tx1"/>
            </a:solidFill>
          </a:ln>
        </p:spPr>
      </p:pic>
      <p:sp>
        <p:nvSpPr>
          <p:cNvPr id="12" name="Arrow: Right 11">
            <a:extLst>
              <a:ext uri="{FF2B5EF4-FFF2-40B4-BE49-F238E27FC236}">
                <a16:creationId xmlns:a16="http://schemas.microsoft.com/office/drawing/2014/main" id="{9F90CBD7-58E6-ED5C-9A59-950C0EDABEFC}"/>
              </a:ext>
            </a:extLst>
          </p:cNvPr>
          <p:cNvSpPr/>
          <p:nvPr/>
        </p:nvSpPr>
        <p:spPr>
          <a:xfrm>
            <a:off x="3292780" y="4406609"/>
            <a:ext cx="2174726" cy="747545"/>
          </a:xfrm>
          <a:prstGeom prst="rightArrow">
            <a:avLst/>
          </a:prstGeom>
          <a:gradFill flip="none" rotWithShape="1">
            <a:gsLst>
              <a:gs pos="0">
                <a:schemeClr val="bg1"/>
              </a:gs>
              <a:gs pos="100000">
                <a:srgbClr val="FFFF0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sz="1400" b="1" dirty="0">
                <a:solidFill>
                  <a:schemeClr val="tx1"/>
                </a:solidFill>
              </a:rPr>
              <a:t>MIC-Trimer Buildup</a:t>
            </a:r>
          </a:p>
        </p:txBody>
      </p:sp>
      <p:sp>
        <p:nvSpPr>
          <p:cNvPr id="38" name="Rectangle 37">
            <a:extLst>
              <a:ext uri="{FF2B5EF4-FFF2-40B4-BE49-F238E27FC236}">
                <a16:creationId xmlns:a16="http://schemas.microsoft.com/office/drawing/2014/main" id="{C1793010-B34B-3229-448C-9EEDF7853BF1}"/>
              </a:ext>
            </a:extLst>
          </p:cNvPr>
          <p:cNvSpPr/>
          <p:nvPr/>
        </p:nvSpPr>
        <p:spPr>
          <a:xfrm>
            <a:off x="4089159" y="2437055"/>
            <a:ext cx="992399" cy="992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9D6DE2-AA14-913B-217D-16F857EAC643}"/>
              </a:ext>
            </a:extLst>
          </p:cNvPr>
          <p:cNvSpPr/>
          <p:nvPr/>
        </p:nvSpPr>
        <p:spPr>
          <a:xfrm>
            <a:off x="2076264" y="2730671"/>
            <a:ext cx="1905158" cy="1256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0F3514B-0D5E-7DB7-AF01-C0D8041D4A45}"/>
              </a:ext>
            </a:extLst>
          </p:cNvPr>
          <p:cNvSpPr/>
          <p:nvPr/>
        </p:nvSpPr>
        <p:spPr>
          <a:xfrm>
            <a:off x="2895413" y="2864189"/>
            <a:ext cx="3686333" cy="1256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23A1E6A-164E-B1C0-3441-FF2AFC16B773}"/>
              </a:ext>
            </a:extLst>
          </p:cNvPr>
          <p:cNvSpPr/>
          <p:nvPr/>
        </p:nvSpPr>
        <p:spPr>
          <a:xfrm>
            <a:off x="2119091" y="2990184"/>
            <a:ext cx="2305243" cy="1256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38E77F5-C18E-C660-E980-3EAC7ADAB670}"/>
              </a:ext>
            </a:extLst>
          </p:cNvPr>
          <p:cNvSpPr/>
          <p:nvPr/>
        </p:nvSpPr>
        <p:spPr>
          <a:xfrm>
            <a:off x="5905472" y="2417133"/>
            <a:ext cx="811760" cy="1256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1F16179-FC5B-B496-EEB6-BC3AA8AA28DE}"/>
              </a:ext>
            </a:extLst>
          </p:cNvPr>
          <p:cNvSpPr/>
          <p:nvPr/>
        </p:nvSpPr>
        <p:spPr>
          <a:xfrm>
            <a:off x="2076264" y="2574527"/>
            <a:ext cx="324008" cy="12567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D620D379-47CC-ABFE-2737-0FF22DCDFE6B}"/>
              </a:ext>
            </a:extLst>
          </p:cNvPr>
          <p:cNvPicPr>
            <a:picLocks noChangeAspect="1"/>
          </p:cNvPicPr>
          <p:nvPr/>
        </p:nvPicPr>
        <p:blipFill>
          <a:blip r:embed="rId3"/>
          <a:stretch>
            <a:fillRect/>
          </a:stretch>
        </p:blipFill>
        <p:spPr>
          <a:xfrm>
            <a:off x="2102486" y="3223711"/>
            <a:ext cx="4588524" cy="431136"/>
          </a:xfrm>
          <a:prstGeom prst="rect">
            <a:avLst/>
          </a:prstGeom>
          <a:ln>
            <a:solidFill>
              <a:schemeClr val="tx1"/>
            </a:solidFill>
          </a:ln>
        </p:spPr>
      </p:pic>
      <p:sp>
        <p:nvSpPr>
          <p:cNvPr id="46" name="Rectangle 45">
            <a:extLst>
              <a:ext uri="{FF2B5EF4-FFF2-40B4-BE49-F238E27FC236}">
                <a16:creationId xmlns:a16="http://schemas.microsoft.com/office/drawing/2014/main" id="{521B2A0B-F673-4B57-DF54-FBBFA04DE1B0}"/>
              </a:ext>
            </a:extLst>
          </p:cNvPr>
          <p:cNvSpPr/>
          <p:nvPr/>
        </p:nvSpPr>
        <p:spPr>
          <a:xfrm>
            <a:off x="4506413" y="3255551"/>
            <a:ext cx="2184597" cy="9914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FFC0389-308D-2E5E-C08E-4D8C46AD6D94}"/>
              </a:ext>
            </a:extLst>
          </p:cNvPr>
          <p:cNvSpPr/>
          <p:nvPr/>
        </p:nvSpPr>
        <p:spPr>
          <a:xfrm>
            <a:off x="2119091" y="3391348"/>
            <a:ext cx="2257618" cy="115955"/>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054BE3D-40B9-EFF3-B573-4F1AA858E5EC}"/>
              </a:ext>
            </a:extLst>
          </p:cNvPr>
          <p:cNvSpPr/>
          <p:nvPr/>
        </p:nvSpPr>
        <p:spPr>
          <a:xfrm>
            <a:off x="5900841" y="2409352"/>
            <a:ext cx="442781" cy="1334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6F7BAB-53BF-7F24-7C21-78A931FB12EF}"/>
              </a:ext>
            </a:extLst>
          </p:cNvPr>
          <p:cNvSpPr/>
          <p:nvPr/>
        </p:nvSpPr>
        <p:spPr>
          <a:xfrm>
            <a:off x="3745479" y="3381901"/>
            <a:ext cx="631230" cy="124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8440DB5-D2A5-90F9-6A6C-B0F396669494}"/>
              </a:ext>
            </a:extLst>
          </p:cNvPr>
          <p:cNvSpPr/>
          <p:nvPr/>
        </p:nvSpPr>
        <p:spPr>
          <a:xfrm>
            <a:off x="6529359" y="2413244"/>
            <a:ext cx="119458" cy="129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E09DF50-CEEF-D758-192B-4598EDBD982D}"/>
              </a:ext>
            </a:extLst>
          </p:cNvPr>
          <p:cNvSpPr txBox="1"/>
          <p:nvPr/>
        </p:nvSpPr>
        <p:spPr>
          <a:xfrm>
            <a:off x="1993328" y="1820126"/>
            <a:ext cx="1584088" cy="369332"/>
          </a:xfrm>
          <a:prstGeom prst="rect">
            <a:avLst/>
          </a:prstGeom>
          <a:noFill/>
        </p:spPr>
        <p:txBody>
          <a:bodyPr wrap="none" rtlCol="0">
            <a:spAutoFit/>
          </a:bodyPr>
          <a:lstStyle/>
          <a:p>
            <a:r>
              <a:rPr lang="en-US" dirty="0"/>
              <a:t>UCC Report:</a:t>
            </a:r>
          </a:p>
        </p:txBody>
      </p:sp>
    </p:spTree>
    <p:extLst>
      <p:ext uri="{BB962C8B-B14F-4D97-AF65-F5344CB8AC3E}">
        <p14:creationId xmlns:p14="http://schemas.microsoft.com/office/powerpoint/2010/main" val="32063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6" grpId="0" animBg="1"/>
      <p:bldP spid="47" grpId="0" animBg="1"/>
      <p:bldP spid="48" grpId="0" animBg="1"/>
      <p:bldP spid="49" grpId="0" animBg="1"/>
      <p:bldP spid="52" grpId="0" animBg="1"/>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9DB6099-6995-77B8-B6FD-725E1512E3BC}"/>
              </a:ext>
            </a:extLst>
          </p:cNvPr>
          <p:cNvSpPr/>
          <p:nvPr/>
        </p:nvSpPr>
        <p:spPr>
          <a:xfrm>
            <a:off x="3720956" y="793405"/>
            <a:ext cx="3657600" cy="3657600"/>
          </a:xfrm>
          <a:prstGeom prst="ellipse">
            <a:avLst/>
          </a:prstGeom>
          <a:solidFill>
            <a:schemeClr val="bg1">
              <a:lumMod val="5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182880" bIns="914400" rtlCol="0" anchor="ctr"/>
          <a:lstStyle/>
          <a:p>
            <a:pPr lvl="1" algn="ctr"/>
            <a:endParaRPr lang="en-US" sz="1000" i="1" dirty="0">
              <a:solidFill>
                <a:schemeClr val="tx1"/>
              </a:solidFill>
            </a:endParaRPr>
          </a:p>
        </p:txBody>
      </p:sp>
      <p:sp>
        <p:nvSpPr>
          <p:cNvPr id="6" name="Oval 5">
            <a:extLst>
              <a:ext uri="{FF2B5EF4-FFF2-40B4-BE49-F238E27FC236}">
                <a16:creationId xmlns:a16="http://schemas.microsoft.com/office/drawing/2014/main" id="{EC783FE1-5F1D-112E-B822-4541E14850F4}"/>
              </a:ext>
            </a:extLst>
          </p:cNvPr>
          <p:cNvSpPr/>
          <p:nvPr/>
        </p:nvSpPr>
        <p:spPr>
          <a:xfrm>
            <a:off x="4793662" y="2615364"/>
            <a:ext cx="3657600" cy="3657600"/>
          </a:xfrm>
          <a:prstGeom prst="ellipse">
            <a:avLst/>
          </a:prstGeom>
          <a:solidFill>
            <a:schemeClr val="bg1">
              <a:lumMod val="5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0080" tIns="274320" rIns="182880" rtlCol="0" anchor="ctr"/>
          <a:lstStyle/>
          <a:p>
            <a:pPr lvl="1" algn="r"/>
            <a:endParaRPr lang="en-US" sz="1000" dirty="0">
              <a:solidFill>
                <a:schemeClr val="tx1"/>
              </a:solidFill>
            </a:endParaRPr>
          </a:p>
        </p:txBody>
      </p:sp>
      <p:sp>
        <p:nvSpPr>
          <p:cNvPr id="7" name="Oval 6">
            <a:extLst>
              <a:ext uri="{FF2B5EF4-FFF2-40B4-BE49-F238E27FC236}">
                <a16:creationId xmlns:a16="http://schemas.microsoft.com/office/drawing/2014/main" id="{04603628-B384-3EB3-1136-97A758AF0E62}"/>
              </a:ext>
            </a:extLst>
          </p:cNvPr>
          <p:cNvSpPr/>
          <p:nvPr/>
        </p:nvSpPr>
        <p:spPr>
          <a:xfrm>
            <a:off x="2634389" y="2617011"/>
            <a:ext cx="3657600" cy="3657600"/>
          </a:xfrm>
          <a:prstGeom prst="ellipse">
            <a:avLst/>
          </a:prstGeom>
          <a:solidFill>
            <a:schemeClr val="bg1">
              <a:lumMod val="5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1097280" bIns="0" rtlCol="0" anchor="ctr"/>
          <a:lstStyle/>
          <a:p>
            <a:pPr lvl="1"/>
            <a:endParaRPr lang="en-US" sz="1000" dirty="0">
              <a:solidFill>
                <a:schemeClr val="tx1"/>
              </a:solidFill>
            </a:endParaRPr>
          </a:p>
        </p:txBody>
      </p:sp>
      <p:sp>
        <p:nvSpPr>
          <p:cNvPr id="3" name="TextBox 2">
            <a:extLst>
              <a:ext uri="{FF2B5EF4-FFF2-40B4-BE49-F238E27FC236}">
                <a16:creationId xmlns:a16="http://schemas.microsoft.com/office/drawing/2014/main" id="{F43E0CAD-1739-A0B6-C01D-E005F87BDEEC}"/>
              </a:ext>
            </a:extLst>
          </p:cNvPr>
          <p:cNvSpPr txBox="1"/>
          <p:nvPr/>
        </p:nvSpPr>
        <p:spPr>
          <a:xfrm>
            <a:off x="6297122" y="4540375"/>
            <a:ext cx="1959191" cy="415498"/>
          </a:xfrm>
          <a:prstGeom prst="rect">
            <a:avLst/>
          </a:prstGeom>
        </p:spPr>
        <p:txBody>
          <a:bodyPr vert="horz" lIns="91440" tIns="45720" rIns="91440" bIns="45720" rtlCol="0">
            <a:normAutofit/>
          </a:bodyPr>
          <a:lstStyle>
            <a:lvl1pPr marL="171450" indent="-171450" defTabSz="685800">
              <a:lnSpc>
                <a:spcPct val="100000"/>
              </a:lnSpc>
              <a:spcBef>
                <a:spcPts val="750"/>
              </a:spcBef>
              <a:buFont typeface="Arial" panose="020B0604020202020204" pitchFamily="34" charset="0"/>
              <a:buChar char="•"/>
              <a:defRPr sz="2100"/>
            </a:lvl1pPr>
            <a:lvl2pPr marL="514350" indent="-171450" defTabSz="685800">
              <a:lnSpc>
                <a:spcPct val="100000"/>
              </a:lnSpc>
              <a:spcBef>
                <a:spcPts val="375"/>
              </a:spcBef>
              <a:buFont typeface="Arial" panose="020B0604020202020204" pitchFamily="34" charset="0"/>
              <a:buChar char="•"/>
            </a:lvl2pPr>
            <a:lvl3pPr marL="857250" indent="-171450" defTabSz="685800">
              <a:lnSpc>
                <a:spcPct val="100000"/>
              </a:lnSpc>
              <a:spcBef>
                <a:spcPts val="375"/>
              </a:spcBef>
              <a:buFont typeface="Arial" panose="020B0604020202020204" pitchFamily="34" charset="0"/>
              <a:buChar char="•"/>
              <a:defRPr sz="1500"/>
            </a:lvl3pPr>
            <a:lvl4pPr marL="1200150" indent="-171450" defTabSz="685800">
              <a:lnSpc>
                <a:spcPct val="100000"/>
              </a:lnSpc>
              <a:spcBef>
                <a:spcPts val="375"/>
              </a:spcBef>
              <a:buFont typeface="Arial" panose="020B0604020202020204" pitchFamily="34" charset="0"/>
              <a:buChar char="•"/>
              <a:defRPr sz="1350"/>
            </a:lvl4pPr>
            <a:lvl5pPr marL="1543050" indent="-171450" defTabSz="685800">
              <a:lnSpc>
                <a:spcPct val="10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en-US" dirty="0"/>
              <a:t>CSIR Report:</a:t>
            </a:r>
          </a:p>
        </p:txBody>
      </p:sp>
      <p:pic>
        <p:nvPicPr>
          <p:cNvPr id="5" name="Picture 4">
            <a:extLst>
              <a:ext uri="{FF2B5EF4-FFF2-40B4-BE49-F238E27FC236}">
                <a16:creationId xmlns:a16="http://schemas.microsoft.com/office/drawing/2014/main" id="{C75EC62D-FBF5-789C-E538-3544C9DD3C25}"/>
              </a:ext>
            </a:extLst>
          </p:cNvPr>
          <p:cNvPicPr>
            <a:picLocks noChangeAspect="1"/>
          </p:cNvPicPr>
          <p:nvPr/>
        </p:nvPicPr>
        <p:blipFill>
          <a:blip r:embed="rId2"/>
          <a:stretch>
            <a:fillRect/>
          </a:stretch>
        </p:blipFill>
        <p:spPr>
          <a:xfrm>
            <a:off x="5137914" y="4956843"/>
            <a:ext cx="3662893" cy="1003904"/>
          </a:xfrm>
          <a:prstGeom prst="rect">
            <a:avLst/>
          </a:prstGeom>
          <a:ln>
            <a:solidFill>
              <a:schemeClr val="tx1"/>
            </a:solidFill>
          </a:ln>
        </p:spPr>
      </p:pic>
      <p:sp>
        <p:nvSpPr>
          <p:cNvPr id="9" name="Rectangle 8">
            <a:extLst>
              <a:ext uri="{FF2B5EF4-FFF2-40B4-BE49-F238E27FC236}">
                <a16:creationId xmlns:a16="http://schemas.microsoft.com/office/drawing/2014/main" id="{4A2D2634-9396-1C46-EC43-9981D55579AB}"/>
              </a:ext>
            </a:extLst>
          </p:cNvPr>
          <p:cNvSpPr/>
          <p:nvPr/>
        </p:nvSpPr>
        <p:spPr>
          <a:xfrm>
            <a:off x="5137914" y="4989529"/>
            <a:ext cx="3630282" cy="8211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26BAFA-CC79-06C3-E99D-3BD991F688C4}"/>
              </a:ext>
            </a:extLst>
          </p:cNvPr>
          <p:cNvSpPr/>
          <p:nvPr/>
        </p:nvSpPr>
        <p:spPr>
          <a:xfrm>
            <a:off x="5137914" y="5134636"/>
            <a:ext cx="3630282" cy="8211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50AFF7-83B1-31D7-928E-F8D88767CF5F}"/>
              </a:ext>
            </a:extLst>
          </p:cNvPr>
          <p:cNvSpPr/>
          <p:nvPr/>
        </p:nvSpPr>
        <p:spPr>
          <a:xfrm>
            <a:off x="5406347" y="5288399"/>
            <a:ext cx="3389167" cy="8211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E16DD0-E550-EE63-E1CD-81C59BE28053}"/>
              </a:ext>
            </a:extLst>
          </p:cNvPr>
          <p:cNvSpPr/>
          <p:nvPr/>
        </p:nvSpPr>
        <p:spPr>
          <a:xfrm>
            <a:off x="5144425" y="5442162"/>
            <a:ext cx="1486866" cy="8656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F85E88-6F2F-683B-95ED-B5E9439AEF88}"/>
              </a:ext>
            </a:extLst>
          </p:cNvPr>
          <p:cNvSpPr/>
          <p:nvPr/>
        </p:nvSpPr>
        <p:spPr>
          <a:xfrm>
            <a:off x="5136340" y="5278471"/>
            <a:ext cx="223026" cy="8211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52FB79-2733-BA77-78CB-694B1FDF2E6D}"/>
              </a:ext>
            </a:extLst>
          </p:cNvPr>
          <p:cNvSpPr/>
          <p:nvPr/>
        </p:nvSpPr>
        <p:spPr>
          <a:xfrm>
            <a:off x="5136339" y="5406056"/>
            <a:ext cx="3657601" cy="560782"/>
          </a:xfrm>
          <a:custGeom>
            <a:avLst/>
            <a:gdLst>
              <a:gd name="connsiteX0" fmla="*/ 1562379 w 3657601"/>
              <a:gd name="connsiteY0" fmla="*/ 0 h 560782"/>
              <a:gd name="connsiteX1" fmla="*/ 2075977 w 3657601"/>
              <a:gd name="connsiteY1" fmla="*/ 0 h 560782"/>
              <a:gd name="connsiteX2" fmla="*/ 2075977 w 3657601"/>
              <a:gd name="connsiteY2" fmla="*/ 145154 h 560782"/>
              <a:gd name="connsiteX3" fmla="*/ 3519013 w 3657601"/>
              <a:gd name="connsiteY3" fmla="*/ 145154 h 560782"/>
              <a:gd name="connsiteX4" fmla="*/ 3519013 w 3657601"/>
              <a:gd name="connsiteY4" fmla="*/ 284056 h 560782"/>
              <a:gd name="connsiteX5" fmla="*/ 3657601 w 3657601"/>
              <a:gd name="connsiteY5" fmla="*/ 284056 h 560782"/>
              <a:gd name="connsiteX6" fmla="*/ 3657601 w 3657601"/>
              <a:gd name="connsiteY6" fmla="*/ 426302 h 560782"/>
              <a:gd name="connsiteX7" fmla="*/ 642463 w 3657601"/>
              <a:gd name="connsiteY7" fmla="*/ 426302 h 560782"/>
              <a:gd name="connsiteX8" fmla="*/ 642463 w 3657601"/>
              <a:gd name="connsiteY8" fmla="*/ 560782 h 560782"/>
              <a:gd name="connsiteX9" fmla="*/ 0 w 3657601"/>
              <a:gd name="connsiteY9" fmla="*/ 560782 h 560782"/>
              <a:gd name="connsiteX10" fmla="*/ 0 w 3657601"/>
              <a:gd name="connsiteY10" fmla="*/ 418536 h 560782"/>
              <a:gd name="connsiteX11" fmla="*/ 1 w 3657601"/>
              <a:gd name="connsiteY11" fmla="*/ 418536 h 560782"/>
              <a:gd name="connsiteX12" fmla="*/ 1 w 3657601"/>
              <a:gd name="connsiteY12" fmla="*/ 284056 h 560782"/>
              <a:gd name="connsiteX13" fmla="*/ 551682 w 3657601"/>
              <a:gd name="connsiteY13" fmla="*/ 284056 h 560782"/>
              <a:gd name="connsiteX14" fmla="*/ 551682 w 3657601"/>
              <a:gd name="connsiteY14" fmla="*/ 145154 h 560782"/>
              <a:gd name="connsiteX15" fmla="*/ 1562379 w 3657601"/>
              <a:gd name="connsiteY15" fmla="*/ 145154 h 56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1" h="560782">
                <a:moveTo>
                  <a:pt x="1562379" y="0"/>
                </a:moveTo>
                <a:lnTo>
                  <a:pt x="2075977" y="0"/>
                </a:lnTo>
                <a:lnTo>
                  <a:pt x="2075977" y="145154"/>
                </a:lnTo>
                <a:lnTo>
                  <a:pt x="3519013" y="145154"/>
                </a:lnTo>
                <a:lnTo>
                  <a:pt x="3519013" y="284056"/>
                </a:lnTo>
                <a:lnTo>
                  <a:pt x="3657601" y="284056"/>
                </a:lnTo>
                <a:lnTo>
                  <a:pt x="3657601" y="426302"/>
                </a:lnTo>
                <a:lnTo>
                  <a:pt x="642463" y="426302"/>
                </a:lnTo>
                <a:lnTo>
                  <a:pt x="642463" y="560782"/>
                </a:lnTo>
                <a:lnTo>
                  <a:pt x="0" y="560782"/>
                </a:lnTo>
                <a:lnTo>
                  <a:pt x="0" y="418536"/>
                </a:lnTo>
                <a:lnTo>
                  <a:pt x="1" y="418536"/>
                </a:lnTo>
                <a:lnTo>
                  <a:pt x="1" y="284056"/>
                </a:lnTo>
                <a:lnTo>
                  <a:pt x="551682" y="284056"/>
                </a:lnTo>
                <a:lnTo>
                  <a:pt x="551682" y="145154"/>
                </a:lnTo>
                <a:lnTo>
                  <a:pt x="1562379" y="145154"/>
                </a:lnTo>
                <a:close/>
              </a:path>
            </a:pathLst>
          </a:custGeom>
          <a:solidFill>
            <a:srgbClr val="FFFF00">
              <a:alpha val="25000"/>
            </a:srgbClr>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itle 1">
            <a:extLst>
              <a:ext uri="{FF2B5EF4-FFF2-40B4-BE49-F238E27FC236}">
                <a16:creationId xmlns:a16="http://schemas.microsoft.com/office/drawing/2014/main" id="{15252653-2EDB-DFED-CA36-CBEEEA98C3CF}"/>
              </a:ext>
            </a:extLst>
          </p:cNvPr>
          <p:cNvSpPr txBox="1">
            <a:spLocks/>
          </p:cNvSpPr>
          <p:nvPr/>
        </p:nvSpPr>
        <p:spPr>
          <a:xfrm>
            <a:off x="1689354" y="365126"/>
            <a:ext cx="6825996"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i="0" kern="1200">
                <a:solidFill>
                  <a:schemeClr val="tx1"/>
                </a:solidFill>
                <a:latin typeface="+mj-lt"/>
                <a:ea typeface="+mj-ea"/>
                <a:cs typeface="+mj-cs"/>
              </a:defRPr>
            </a:lvl1pPr>
          </a:lstStyle>
          <a:p>
            <a:r>
              <a:rPr lang="en-US" b="1" dirty="0"/>
              <a:t>Tank E610 Vent</a:t>
            </a:r>
          </a:p>
          <a:p>
            <a:r>
              <a:rPr lang="en-US" b="1" dirty="0"/>
              <a:t>Valve Failure</a:t>
            </a:r>
          </a:p>
        </p:txBody>
      </p:sp>
      <p:sp>
        <p:nvSpPr>
          <p:cNvPr id="28" name="Triangle 5">
            <a:extLst>
              <a:ext uri="{FF2B5EF4-FFF2-40B4-BE49-F238E27FC236}">
                <a16:creationId xmlns:a16="http://schemas.microsoft.com/office/drawing/2014/main" id="{5A876427-F93B-2CF0-FA35-4B4107BD11E5}"/>
              </a:ext>
            </a:extLst>
          </p:cNvPr>
          <p:cNvSpPr/>
          <p:nvPr/>
        </p:nvSpPr>
        <p:spPr>
          <a:xfrm>
            <a:off x="628650" y="434213"/>
            <a:ext cx="1060704" cy="914400"/>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0" tIns="0" rIns="0" bIns="91440" rtlCol="0" anchor="ctr"/>
          <a:lstStyle/>
          <a:p>
            <a:pPr algn="ctr"/>
            <a:r>
              <a:rPr lang="en-US" b="1" dirty="0"/>
              <a:t>CF4</a:t>
            </a:r>
          </a:p>
        </p:txBody>
      </p:sp>
      <p:sp>
        <p:nvSpPr>
          <p:cNvPr id="29" name="Content Placeholder 81">
            <a:extLst>
              <a:ext uri="{FF2B5EF4-FFF2-40B4-BE49-F238E27FC236}">
                <a16:creationId xmlns:a16="http://schemas.microsoft.com/office/drawing/2014/main" id="{F116F76F-D600-9F73-A068-C4B1E0DC6406}"/>
              </a:ext>
            </a:extLst>
          </p:cNvPr>
          <p:cNvSpPr>
            <a:spLocks noGrp="1"/>
          </p:cNvSpPr>
          <p:nvPr>
            <p:ph sz="half" idx="1"/>
          </p:nvPr>
        </p:nvSpPr>
        <p:spPr>
          <a:xfrm>
            <a:off x="4531003" y="1398340"/>
            <a:ext cx="2037506" cy="405370"/>
          </a:xfrm>
        </p:spPr>
        <p:txBody>
          <a:bodyPr>
            <a:normAutofit lnSpcReduction="10000"/>
          </a:bodyPr>
          <a:lstStyle/>
          <a:p>
            <a:pPr algn="ctr"/>
            <a:r>
              <a:rPr lang="en-US" dirty="0"/>
              <a:t>UCC Report:</a:t>
            </a:r>
          </a:p>
          <a:p>
            <a:pPr algn="ctr"/>
            <a:endParaRPr lang="en-US" dirty="0"/>
          </a:p>
          <a:p>
            <a:pPr marL="0" indent="0" algn="ctr">
              <a:buNone/>
            </a:pPr>
            <a:endParaRPr lang="en-US" dirty="0"/>
          </a:p>
          <a:p>
            <a:pPr algn="ctr"/>
            <a:endParaRPr lang="en-US" dirty="0"/>
          </a:p>
        </p:txBody>
      </p:sp>
      <p:pic>
        <p:nvPicPr>
          <p:cNvPr id="30" name="Picture 29">
            <a:extLst>
              <a:ext uri="{FF2B5EF4-FFF2-40B4-BE49-F238E27FC236}">
                <a16:creationId xmlns:a16="http://schemas.microsoft.com/office/drawing/2014/main" id="{5A869BC4-83FC-0489-3AAD-1B1FA64E26FA}"/>
              </a:ext>
            </a:extLst>
          </p:cNvPr>
          <p:cNvPicPr>
            <a:picLocks noChangeAspect="1"/>
          </p:cNvPicPr>
          <p:nvPr/>
        </p:nvPicPr>
        <p:blipFill>
          <a:blip r:embed="rId3"/>
          <a:stretch>
            <a:fillRect/>
          </a:stretch>
        </p:blipFill>
        <p:spPr>
          <a:xfrm>
            <a:off x="3701657" y="1751299"/>
            <a:ext cx="3703321" cy="711392"/>
          </a:xfrm>
          <a:prstGeom prst="rect">
            <a:avLst/>
          </a:prstGeom>
          <a:ln>
            <a:solidFill>
              <a:schemeClr val="tx1"/>
            </a:solidFill>
          </a:ln>
        </p:spPr>
      </p:pic>
      <p:sp>
        <p:nvSpPr>
          <p:cNvPr id="31" name="Rectangle 30">
            <a:extLst>
              <a:ext uri="{FF2B5EF4-FFF2-40B4-BE49-F238E27FC236}">
                <a16:creationId xmlns:a16="http://schemas.microsoft.com/office/drawing/2014/main" id="{5ADD0821-0049-1731-0D99-23EF3C67F09B}"/>
              </a:ext>
            </a:extLst>
          </p:cNvPr>
          <p:cNvSpPr/>
          <p:nvPr/>
        </p:nvSpPr>
        <p:spPr>
          <a:xfrm>
            <a:off x="7231688" y="1894166"/>
            <a:ext cx="133222" cy="8608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A65F8D3-8D00-8510-E8C9-298BFAC1F8DF}"/>
              </a:ext>
            </a:extLst>
          </p:cNvPr>
          <p:cNvSpPr/>
          <p:nvPr/>
        </p:nvSpPr>
        <p:spPr>
          <a:xfrm>
            <a:off x="3699372" y="2007291"/>
            <a:ext cx="1776221" cy="8608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BA6ECB-36BC-23F4-2A65-207A25630B90}"/>
              </a:ext>
            </a:extLst>
          </p:cNvPr>
          <p:cNvSpPr/>
          <p:nvPr/>
        </p:nvSpPr>
        <p:spPr>
          <a:xfrm>
            <a:off x="3876675" y="1760668"/>
            <a:ext cx="1529673" cy="8608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8A95CC16-6458-FDDC-0A92-BD60CFB716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37588" y="4956843"/>
            <a:ext cx="3709477" cy="956229"/>
          </a:xfrm>
          <a:prstGeom prst="rect">
            <a:avLst/>
          </a:prstGeom>
          <a:ln>
            <a:solidFill>
              <a:schemeClr val="tx1"/>
            </a:solidFill>
          </a:ln>
        </p:spPr>
      </p:pic>
      <p:sp>
        <p:nvSpPr>
          <p:cNvPr id="35" name="Rectangle 34">
            <a:extLst>
              <a:ext uri="{FF2B5EF4-FFF2-40B4-BE49-F238E27FC236}">
                <a16:creationId xmlns:a16="http://schemas.microsoft.com/office/drawing/2014/main" id="{1A8DA43F-20C7-CE45-020C-067ECB56BF7B}"/>
              </a:ext>
            </a:extLst>
          </p:cNvPr>
          <p:cNvSpPr/>
          <p:nvPr/>
        </p:nvSpPr>
        <p:spPr>
          <a:xfrm>
            <a:off x="2420105" y="5466899"/>
            <a:ext cx="2606503" cy="11993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B5F92B7-4DE2-BEC1-7E43-2138336708DB}"/>
              </a:ext>
            </a:extLst>
          </p:cNvPr>
          <p:cNvSpPr/>
          <p:nvPr/>
        </p:nvSpPr>
        <p:spPr>
          <a:xfrm>
            <a:off x="1365082" y="5591352"/>
            <a:ext cx="2128026" cy="12210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DB20189-5405-539F-9FB0-995F5FEC45C9}"/>
              </a:ext>
            </a:extLst>
          </p:cNvPr>
          <p:cNvSpPr/>
          <p:nvPr/>
        </p:nvSpPr>
        <p:spPr>
          <a:xfrm>
            <a:off x="3080472" y="5577009"/>
            <a:ext cx="404404" cy="1199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81">
            <a:extLst>
              <a:ext uri="{FF2B5EF4-FFF2-40B4-BE49-F238E27FC236}">
                <a16:creationId xmlns:a16="http://schemas.microsoft.com/office/drawing/2014/main" id="{C97F8658-E595-AB5E-6668-9AB358C41A20}"/>
              </a:ext>
            </a:extLst>
          </p:cNvPr>
          <p:cNvSpPr txBox="1">
            <a:spLocks/>
          </p:cNvSpPr>
          <p:nvPr/>
        </p:nvSpPr>
        <p:spPr>
          <a:xfrm>
            <a:off x="2599340" y="4558030"/>
            <a:ext cx="2175721" cy="516865"/>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dirty="0"/>
              <a:t>ADL Report:</a:t>
            </a:r>
          </a:p>
        </p:txBody>
      </p:sp>
      <p:sp>
        <p:nvSpPr>
          <p:cNvPr id="40" name="Rectangle 39">
            <a:extLst>
              <a:ext uri="{FF2B5EF4-FFF2-40B4-BE49-F238E27FC236}">
                <a16:creationId xmlns:a16="http://schemas.microsoft.com/office/drawing/2014/main" id="{05577B57-70F9-97DB-FB96-E4A41FE010DF}"/>
              </a:ext>
            </a:extLst>
          </p:cNvPr>
          <p:cNvSpPr/>
          <p:nvPr/>
        </p:nvSpPr>
        <p:spPr>
          <a:xfrm>
            <a:off x="7945512" y="5704926"/>
            <a:ext cx="566878" cy="1375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ctor: Elbow 41">
            <a:extLst>
              <a:ext uri="{FF2B5EF4-FFF2-40B4-BE49-F238E27FC236}">
                <a16:creationId xmlns:a16="http://schemas.microsoft.com/office/drawing/2014/main" id="{7FA8D457-64FA-5B93-0BD3-22BA1555565F}"/>
              </a:ext>
            </a:extLst>
          </p:cNvPr>
          <p:cNvCxnSpPr>
            <a:stCxn id="37" idx="2"/>
            <a:endCxn id="40" idx="2"/>
          </p:cNvCxnSpPr>
          <p:nvPr/>
        </p:nvCxnSpPr>
        <p:spPr>
          <a:xfrm rot="16200000" flipH="1">
            <a:off x="5683024" y="3296587"/>
            <a:ext cx="145577" cy="4946277"/>
          </a:xfrm>
          <a:prstGeom prst="bentConnector3">
            <a:avLst>
              <a:gd name="adj1" fmla="val 507059"/>
            </a:avLst>
          </a:prstGeom>
          <a:noFill/>
          <a:ln w="38100">
            <a:solidFill>
              <a:srgbClr val="FF0000"/>
            </a:solidFill>
            <a:headEnd type="triangle" w="med" len="lg"/>
            <a:tailEnd type="triangle" w="med" len="lg"/>
          </a:ln>
        </p:spPr>
        <p:style>
          <a:lnRef idx="2">
            <a:schemeClr val="accent1">
              <a:shade val="50000"/>
            </a:schemeClr>
          </a:lnRef>
          <a:fillRef idx="1">
            <a:schemeClr val="accent1"/>
          </a:fillRef>
          <a:effectRef idx="0">
            <a:schemeClr val="accent1"/>
          </a:effectRef>
          <a:fontRef idx="minor">
            <a:schemeClr val="lt1"/>
          </a:fontRef>
        </p:style>
      </p:cxnSp>
      <p:sp>
        <p:nvSpPr>
          <p:cNvPr id="2" name="Rectangle 1">
            <a:extLst>
              <a:ext uri="{FF2B5EF4-FFF2-40B4-BE49-F238E27FC236}">
                <a16:creationId xmlns:a16="http://schemas.microsoft.com/office/drawing/2014/main" id="{CF5A6A9E-D2C2-1BBF-1F75-9201F89A599A}"/>
              </a:ext>
            </a:extLst>
          </p:cNvPr>
          <p:cNvSpPr/>
          <p:nvPr/>
        </p:nvSpPr>
        <p:spPr>
          <a:xfrm>
            <a:off x="2921354" y="6338751"/>
            <a:ext cx="722640" cy="2034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Oct. 22-29</a:t>
            </a:r>
          </a:p>
        </p:txBody>
      </p:sp>
      <p:sp>
        <p:nvSpPr>
          <p:cNvPr id="8" name="Rectangle 7">
            <a:extLst>
              <a:ext uri="{FF2B5EF4-FFF2-40B4-BE49-F238E27FC236}">
                <a16:creationId xmlns:a16="http://schemas.microsoft.com/office/drawing/2014/main" id="{379D7FCB-6885-17B4-A45A-D48F6922001B}"/>
              </a:ext>
            </a:extLst>
          </p:cNvPr>
          <p:cNvSpPr/>
          <p:nvPr/>
        </p:nvSpPr>
        <p:spPr>
          <a:xfrm>
            <a:off x="3762115" y="6334932"/>
            <a:ext cx="1060704" cy="2034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Oct. 29-Nov 5</a:t>
            </a:r>
          </a:p>
        </p:txBody>
      </p:sp>
      <p:sp>
        <p:nvSpPr>
          <p:cNvPr id="10" name="Rectangle 9">
            <a:extLst>
              <a:ext uri="{FF2B5EF4-FFF2-40B4-BE49-F238E27FC236}">
                <a16:creationId xmlns:a16="http://schemas.microsoft.com/office/drawing/2014/main" id="{122759F6-33F6-3B0C-450B-403335EDF673}"/>
              </a:ext>
            </a:extLst>
          </p:cNvPr>
          <p:cNvSpPr/>
          <p:nvPr/>
        </p:nvSpPr>
        <p:spPr>
          <a:xfrm>
            <a:off x="4940940" y="6341528"/>
            <a:ext cx="722640" cy="2034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Nov 5-12</a:t>
            </a:r>
          </a:p>
        </p:txBody>
      </p:sp>
      <p:sp>
        <p:nvSpPr>
          <p:cNvPr id="12" name="Rectangle 11">
            <a:extLst>
              <a:ext uri="{FF2B5EF4-FFF2-40B4-BE49-F238E27FC236}">
                <a16:creationId xmlns:a16="http://schemas.microsoft.com/office/drawing/2014/main" id="{3D4DA1AB-00C3-DC0E-073B-B688D9C3A073}"/>
              </a:ext>
            </a:extLst>
          </p:cNvPr>
          <p:cNvSpPr/>
          <p:nvPr/>
        </p:nvSpPr>
        <p:spPr>
          <a:xfrm>
            <a:off x="5781701" y="6343334"/>
            <a:ext cx="722640" cy="2034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Nov 12-19</a:t>
            </a:r>
          </a:p>
        </p:txBody>
      </p:sp>
      <p:sp>
        <p:nvSpPr>
          <p:cNvPr id="16" name="Rectangle 15">
            <a:extLst>
              <a:ext uri="{FF2B5EF4-FFF2-40B4-BE49-F238E27FC236}">
                <a16:creationId xmlns:a16="http://schemas.microsoft.com/office/drawing/2014/main" id="{95B2F650-86A7-45CD-7EBF-18029564F237}"/>
              </a:ext>
            </a:extLst>
          </p:cNvPr>
          <p:cNvSpPr/>
          <p:nvPr/>
        </p:nvSpPr>
        <p:spPr>
          <a:xfrm>
            <a:off x="6622462" y="6340557"/>
            <a:ext cx="722640" cy="2034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Nov 19-26</a:t>
            </a:r>
          </a:p>
        </p:txBody>
      </p:sp>
      <p:sp>
        <p:nvSpPr>
          <p:cNvPr id="19" name="Rectangle 18">
            <a:extLst>
              <a:ext uri="{FF2B5EF4-FFF2-40B4-BE49-F238E27FC236}">
                <a16:creationId xmlns:a16="http://schemas.microsoft.com/office/drawing/2014/main" id="{33FBB74F-D4C6-8B32-5A07-3D706F33119E}"/>
              </a:ext>
            </a:extLst>
          </p:cNvPr>
          <p:cNvSpPr/>
          <p:nvPr/>
        </p:nvSpPr>
        <p:spPr>
          <a:xfrm>
            <a:off x="7463223" y="6338751"/>
            <a:ext cx="1060704" cy="20343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chemeClr val="bg1"/>
                </a:solidFill>
              </a:rPr>
              <a:t>Nov. 26-Dec. 3</a:t>
            </a:r>
          </a:p>
        </p:txBody>
      </p:sp>
      <p:sp>
        <p:nvSpPr>
          <p:cNvPr id="15" name="Freeform: Shape 14">
            <a:extLst>
              <a:ext uri="{FF2B5EF4-FFF2-40B4-BE49-F238E27FC236}">
                <a16:creationId xmlns:a16="http://schemas.microsoft.com/office/drawing/2014/main" id="{195433F3-332B-1B89-3F96-D492BF53169F}"/>
              </a:ext>
            </a:extLst>
          </p:cNvPr>
          <p:cNvSpPr/>
          <p:nvPr/>
        </p:nvSpPr>
        <p:spPr>
          <a:xfrm>
            <a:off x="4800277" y="2972372"/>
            <a:ext cx="1499954" cy="1473439"/>
          </a:xfrm>
          <a:custGeom>
            <a:avLst/>
            <a:gdLst>
              <a:gd name="connsiteX0" fmla="*/ 759808 w 1499954"/>
              <a:gd name="connsiteY0" fmla="*/ 0 h 1473439"/>
              <a:gd name="connsiteX1" fmla="*/ 843051 w 1499954"/>
              <a:gd name="connsiteY1" fmla="*/ 62248 h 1473439"/>
              <a:gd name="connsiteX2" fmla="*/ 1499122 w 1499954"/>
              <a:gd name="connsiteY2" fmla="*/ 1286455 h 1473439"/>
              <a:gd name="connsiteX3" fmla="*/ 1499954 w 1499954"/>
              <a:gd name="connsiteY3" fmla="*/ 1302929 h 1473439"/>
              <a:gd name="connsiteX4" fmla="*/ 1402575 w 1499954"/>
              <a:gd name="connsiteY4" fmla="*/ 1346588 h 1473439"/>
              <a:gd name="connsiteX5" fmla="*/ 732000 w 1499954"/>
              <a:gd name="connsiteY5" fmla="*/ 1473439 h 1473439"/>
              <a:gd name="connsiteX6" fmla="*/ 20149 w 1499954"/>
              <a:gd name="connsiteY6" fmla="*/ 1329723 h 1473439"/>
              <a:gd name="connsiteX7" fmla="*/ 0 w 1499954"/>
              <a:gd name="connsiteY7" fmla="*/ 1320017 h 1473439"/>
              <a:gd name="connsiteX8" fmla="*/ 953 w 1499954"/>
              <a:gd name="connsiteY8" fmla="*/ 1301145 h 1473439"/>
              <a:gd name="connsiteX9" fmla="*/ 717330 w 1499954"/>
              <a:gd name="connsiteY9" fmla="*/ 29255 h 14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954" h="1473439">
                <a:moveTo>
                  <a:pt x="759808" y="0"/>
                </a:moveTo>
                <a:lnTo>
                  <a:pt x="843051" y="62248"/>
                </a:lnTo>
                <a:cubicBezTo>
                  <a:pt x="1204336" y="360407"/>
                  <a:pt x="1449174" y="794624"/>
                  <a:pt x="1499122" y="1286455"/>
                </a:cubicBezTo>
                <a:lnTo>
                  <a:pt x="1499954" y="1302929"/>
                </a:lnTo>
                <a:lnTo>
                  <a:pt x="1402575" y="1346588"/>
                </a:lnTo>
                <a:cubicBezTo>
                  <a:pt x="1194941" y="1428462"/>
                  <a:pt x="968723" y="1473439"/>
                  <a:pt x="732000" y="1473439"/>
                </a:cubicBezTo>
                <a:cubicBezTo>
                  <a:pt x="479496" y="1473439"/>
                  <a:pt x="238944" y="1422265"/>
                  <a:pt x="20149" y="1329723"/>
                </a:cubicBezTo>
                <a:lnTo>
                  <a:pt x="0" y="1320017"/>
                </a:lnTo>
                <a:lnTo>
                  <a:pt x="953" y="1301145"/>
                </a:lnTo>
                <a:cubicBezTo>
                  <a:pt x="53633" y="782417"/>
                  <a:pt x="323102" y="327777"/>
                  <a:pt x="717330" y="29255"/>
                </a:cubicBezTo>
                <a:close/>
              </a:path>
            </a:pathLst>
          </a:cu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822960" rtlCol="0" anchor="ctr">
            <a:noAutofit/>
          </a:bodyPr>
          <a:lstStyle/>
          <a:p>
            <a:pPr lvl="1" algn="ctr"/>
            <a:endParaRPr lang="en-US" sz="1000" b="1" i="1" dirty="0">
              <a:solidFill>
                <a:schemeClr val="tx1"/>
              </a:solidFill>
            </a:endParaRPr>
          </a:p>
        </p:txBody>
      </p:sp>
      <p:sp>
        <p:nvSpPr>
          <p:cNvPr id="17" name="Freeform: Shape 16">
            <a:extLst>
              <a:ext uri="{FF2B5EF4-FFF2-40B4-BE49-F238E27FC236}">
                <a16:creationId xmlns:a16="http://schemas.microsoft.com/office/drawing/2014/main" id="{7C5F5813-E294-D4CD-2061-4C79AEC67F06}"/>
              </a:ext>
            </a:extLst>
          </p:cNvPr>
          <p:cNvSpPr/>
          <p:nvPr/>
        </p:nvSpPr>
        <p:spPr>
          <a:xfrm>
            <a:off x="4797168" y="2963165"/>
            <a:ext cx="1499954" cy="1473439"/>
          </a:xfrm>
          <a:custGeom>
            <a:avLst/>
            <a:gdLst>
              <a:gd name="connsiteX0" fmla="*/ 759808 w 1499954"/>
              <a:gd name="connsiteY0" fmla="*/ 0 h 1473439"/>
              <a:gd name="connsiteX1" fmla="*/ 843051 w 1499954"/>
              <a:gd name="connsiteY1" fmla="*/ 62248 h 1473439"/>
              <a:gd name="connsiteX2" fmla="*/ 1499122 w 1499954"/>
              <a:gd name="connsiteY2" fmla="*/ 1286455 h 1473439"/>
              <a:gd name="connsiteX3" fmla="*/ 1499954 w 1499954"/>
              <a:gd name="connsiteY3" fmla="*/ 1302929 h 1473439"/>
              <a:gd name="connsiteX4" fmla="*/ 1402575 w 1499954"/>
              <a:gd name="connsiteY4" fmla="*/ 1346588 h 1473439"/>
              <a:gd name="connsiteX5" fmla="*/ 732000 w 1499954"/>
              <a:gd name="connsiteY5" fmla="*/ 1473439 h 1473439"/>
              <a:gd name="connsiteX6" fmla="*/ 20149 w 1499954"/>
              <a:gd name="connsiteY6" fmla="*/ 1329723 h 1473439"/>
              <a:gd name="connsiteX7" fmla="*/ 0 w 1499954"/>
              <a:gd name="connsiteY7" fmla="*/ 1320017 h 1473439"/>
              <a:gd name="connsiteX8" fmla="*/ 953 w 1499954"/>
              <a:gd name="connsiteY8" fmla="*/ 1301145 h 1473439"/>
              <a:gd name="connsiteX9" fmla="*/ 717330 w 1499954"/>
              <a:gd name="connsiteY9" fmla="*/ 29255 h 14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954" h="1473439">
                <a:moveTo>
                  <a:pt x="759808" y="0"/>
                </a:moveTo>
                <a:lnTo>
                  <a:pt x="843051" y="62248"/>
                </a:lnTo>
                <a:cubicBezTo>
                  <a:pt x="1204336" y="360407"/>
                  <a:pt x="1449174" y="794624"/>
                  <a:pt x="1499122" y="1286455"/>
                </a:cubicBezTo>
                <a:lnTo>
                  <a:pt x="1499954" y="1302929"/>
                </a:lnTo>
                <a:lnTo>
                  <a:pt x="1402575" y="1346588"/>
                </a:lnTo>
                <a:cubicBezTo>
                  <a:pt x="1194941" y="1428462"/>
                  <a:pt x="968723" y="1473439"/>
                  <a:pt x="732000" y="1473439"/>
                </a:cubicBezTo>
                <a:cubicBezTo>
                  <a:pt x="479496" y="1473439"/>
                  <a:pt x="238944" y="1422265"/>
                  <a:pt x="20149" y="1329723"/>
                </a:cubicBezTo>
                <a:lnTo>
                  <a:pt x="0" y="1320017"/>
                </a:lnTo>
                <a:lnTo>
                  <a:pt x="953" y="1301145"/>
                </a:lnTo>
                <a:cubicBezTo>
                  <a:pt x="53633" y="782417"/>
                  <a:pt x="323102" y="327777"/>
                  <a:pt x="717330" y="29255"/>
                </a:cubicBez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182880" bIns="914400" rtlCol="0" anchor="ctr">
            <a:noAutofit/>
          </a:bodyPr>
          <a:lstStyle/>
          <a:p>
            <a:pPr lvl="1" algn="ctr"/>
            <a:endParaRPr lang="en-US" sz="1000" b="1" i="1" dirty="0">
              <a:solidFill>
                <a:schemeClr val="tx1"/>
              </a:solidFill>
            </a:endParaRPr>
          </a:p>
        </p:txBody>
      </p:sp>
      <p:sp>
        <p:nvSpPr>
          <p:cNvPr id="23" name="TextBox 22">
            <a:extLst>
              <a:ext uri="{FF2B5EF4-FFF2-40B4-BE49-F238E27FC236}">
                <a16:creationId xmlns:a16="http://schemas.microsoft.com/office/drawing/2014/main" id="{7939FDE7-3305-00A6-9B57-57395B0718CB}"/>
              </a:ext>
            </a:extLst>
          </p:cNvPr>
          <p:cNvSpPr txBox="1"/>
          <p:nvPr/>
        </p:nvSpPr>
        <p:spPr>
          <a:xfrm>
            <a:off x="4833576" y="3929745"/>
            <a:ext cx="1427138" cy="215444"/>
          </a:xfrm>
          <a:prstGeom prst="rect">
            <a:avLst/>
          </a:prstGeom>
          <a:noFill/>
        </p:spPr>
        <p:txBody>
          <a:bodyPr wrap="square" lIns="0" tIns="0" rIns="0" bIns="0">
            <a:spAutoFit/>
          </a:bodyPr>
          <a:lstStyle/>
          <a:p>
            <a:pPr algn="ctr"/>
            <a:r>
              <a:rPr lang="en-US" sz="1400" b="1" dirty="0">
                <a:solidFill>
                  <a:schemeClr val="tx1"/>
                </a:solidFill>
              </a:rPr>
              <a:t>TRANSPARENCY</a:t>
            </a:r>
          </a:p>
        </p:txBody>
      </p:sp>
    </p:spTree>
    <p:extLst>
      <p:ext uri="{BB962C8B-B14F-4D97-AF65-F5344CB8AC3E}">
        <p14:creationId xmlns:p14="http://schemas.microsoft.com/office/powerpoint/2010/main" val="2569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7" grpId="0" animBg="1"/>
      <p:bldP spid="40" grpId="0" animBg="1"/>
      <p:bldP spid="2" grpId="0" animBg="1"/>
      <p:bldP spid="8" grpId="0" animBg="1"/>
      <p:bldP spid="10" grpId="0" animBg="1"/>
      <p:bldP spid="12"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6F0916-33E5-23EA-7611-9AEE6AD54B2D}"/>
              </a:ext>
            </a:extLst>
          </p:cNvPr>
          <p:cNvPicPr>
            <a:picLocks noChangeAspect="1"/>
          </p:cNvPicPr>
          <p:nvPr/>
        </p:nvPicPr>
        <p:blipFill>
          <a:blip r:embed="rId2"/>
          <a:stretch>
            <a:fillRect/>
          </a:stretch>
        </p:blipFill>
        <p:spPr>
          <a:xfrm rot="5400000">
            <a:off x="1860509" y="-213099"/>
            <a:ext cx="5249434" cy="8511030"/>
          </a:xfrm>
          <a:prstGeom prst="rect">
            <a:avLst/>
          </a:prstGeom>
          <a:solidFill>
            <a:schemeClr val="tx1"/>
          </a:solidFill>
          <a:ln w="28575">
            <a:solidFill>
              <a:schemeClr val="tx1"/>
            </a:solidFill>
          </a:ln>
        </p:spPr>
      </p:pic>
      <p:sp>
        <p:nvSpPr>
          <p:cNvPr id="4" name="Arrow: Right 3">
            <a:extLst>
              <a:ext uri="{FF2B5EF4-FFF2-40B4-BE49-F238E27FC236}">
                <a16:creationId xmlns:a16="http://schemas.microsoft.com/office/drawing/2014/main" id="{CB811279-118C-4893-6019-BE220981BBBC}"/>
              </a:ext>
            </a:extLst>
          </p:cNvPr>
          <p:cNvSpPr/>
          <p:nvPr/>
        </p:nvSpPr>
        <p:spPr>
          <a:xfrm rot="3843446" flipH="1">
            <a:off x="3932480" y="2608873"/>
            <a:ext cx="1454567"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THIS CONTROL VALVE WAS ALWAYS OPEN</a:t>
            </a:r>
          </a:p>
        </p:txBody>
      </p:sp>
      <p:sp>
        <p:nvSpPr>
          <p:cNvPr id="6" name="Oval 5">
            <a:extLst>
              <a:ext uri="{FF2B5EF4-FFF2-40B4-BE49-F238E27FC236}">
                <a16:creationId xmlns:a16="http://schemas.microsoft.com/office/drawing/2014/main" id="{C837FC4B-7C13-0B9B-FC55-92C9E9CD3BDE}"/>
              </a:ext>
            </a:extLst>
          </p:cNvPr>
          <p:cNvSpPr/>
          <p:nvPr/>
        </p:nvSpPr>
        <p:spPr>
          <a:xfrm>
            <a:off x="1775534"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9A7CF7-0152-72A9-A74D-7147EC1EFE5E}"/>
              </a:ext>
            </a:extLst>
          </p:cNvPr>
          <p:cNvSpPr/>
          <p:nvPr/>
        </p:nvSpPr>
        <p:spPr>
          <a:xfrm>
            <a:off x="1775533"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A8874D-D1A6-0C0B-C035-2C45466CE6FF}"/>
              </a:ext>
            </a:extLst>
          </p:cNvPr>
          <p:cNvSpPr/>
          <p:nvPr/>
        </p:nvSpPr>
        <p:spPr>
          <a:xfrm>
            <a:off x="1781451"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4AFA0E-6790-6742-884C-4C62EF8F313B}"/>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D9AB44-3C77-D1D1-B64A-2EAF2E8A0166}"/>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F4FE5EC-B999-A741-E44D-2EC4F18078F8}"/>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733178-9D08-C946-3D12-ECA3FE818BD8}"/>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D6D82BA-502B-0E94-0267-B22A22E5FB36}"/>
              </a:ext>
            </a:extLst>
          </p:cNvPr>
          <p:cNvSpPr/>
          <p:nvPr/>
        </p:nvSpPr>
        <p:spPr>
          <a:xfrm>
            <a:off x="1787368"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044710-D8A2-04EA-79E8-C254FA88A190}"/>
              </a:ext>
            </a:extLst>
          </p:cNvPr>
          <p:cNvSpPr/>
          <p:nvPr/>
        </p:nvSpPr>
        <p:spPr>
          <a:xfrm>
            <a:off x="1775534"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36950A-8A72-0894-BAE1-4FCA2DFEFE46}"/>
              </a:ext>
            </a:extLst>
          </p:cNvPr>
          <p:cNvSpPr/>
          <p:nvPr/>
        </p:nvSpPr>
        <p:spPr>
          <a:xfrm>
            <a:off x="1775534" y="2352583"/>
            <a:ext cx="133165" cy="1242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735CADC7-B5EB-2155-C8D5-4ED8140981D5}"/>
              </a:ext>
            </a:extLst>
          </p:cNvPr>
          <p:cNvSpPr/>
          <p:nvPr/>
        </p:nvSpPr>
        <p:spPr>
          <a:xfrm rot="2920858" flipH="1">
            <a:off x="4021103" y="3227809"/>
            <a:ext cx="795078" cy="37262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 PSIG</a:t>
            </a:r>
          </a:p>
        </p:txBody>
      </p:sp>
      <p:sp>
        <p:nvSpPr>
          <p:cNvPr id="18" name="TextBox 17">
            <a:extLst>
              <a:ext uri="{FF2B5EF4-FFF2-40B4-BE49-F238E27FC236}">
                <a16:creationId xmlns:a16="http://schemas.microsoft.com/office/drawing/2014/main" id="{2E22F043-E697-C484-A9F0-B8378F41C99B}"/>
              </a:ext>
            </a:extLst>
          </p:cNvPr>
          <p:cNvSpPr txBox="1"/>
          <p:nvPr/>
        </p:nvSpPr>
        <p:spPr>
          <a:xfrm>
            <a:off x="6181295" y="3180412"/>
            <a:ext cx="750526" cy="1323439"/>
          </a:xfrm>
          <a:prstGeom prst="rect">
            <a:avLst/>
          </a:prstGeom>
          <a:noFill/>
        </p:spPr>
        <p:txBody>
          <a:bodyPr wrap="none" rtlCol="0">
            <a:spAutoFit/>
          </a:bodyPr>
          <a:lstStyle/>
          <a:p>
            <a:r>
              <a:rPr lang="en-US" sz="8000" b="1" dirty="0"/>
              <a:t>X</a:t>
            </a:r>
          </a:p>
        </p:txBody>
      </p:sp>
      <p:sp>
        <p:nvSpPr>
          <p:cNvPr id="26" name="Arrow: Right 25">
            <a:extLst>
              <a:ext uri="{FF2B5EF4-FFF2-40B4-BE49-F238E27FC236}">
                <a16:creationId xmlns:a16="http://schemas.microsoft.com/office/drawing/2014/main" id="{AF430173-B7B6-B36A-31F9-7C1354B1151B}"/>
              </a:ext>
            </a:extLst>
          </p:cNvPr>
          <p:cNvSpPr/>
          <p:nvPr/>
        </p:nvSpPr>
        <p:spPr>
          <a:xfrm rot="3843446" flipH="1">
            <a:off x="3930074" y="2599354"/>
            <a:ext cx="1454567" cy="46937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THE </a:t>
            </a:r>
            <a:r>
              <a:rPr lang="en-US" sz="800" b="1" dirty="0">
                <a:solidFill>
                  <a:schemeClr val="tx1"/>
                </a:solidFill>
              </a:rPr>
              <a:t>FOULED</a:t>
            </a:r>
            <a:r>
              <a:rPr lang="en-US" sz="800" b="1" dirty="0"/>
              <a:t> VENT VALVE (CV) WAS </a:t>
            </a:r>
            <a:r>
              <a:rPr lang="en-US" sz="800" b="1" dirty="0">
                <a:solidFill>
                  <a:schemeClr val="tx1"/>
                </a:solidFill>
              </a:rPr>
              <a:t>LEAKING</a:t>
            </a:r>
          </a:p>
        </p:txBody>
      </p:sp>
      <p:sp>
        <p:nvSpPr>
          <p:cNvPr id="65" name="Oval 64">
            <a:extLst>
              <a:ext uri="{FF2B5EF4-FFF2-40B4-BE49-F238E27FC236}">
                <a16:creationId xmlns:a16="http://schemas.microsoft.com/office/drawing/2014/main" id="{A952C1FC-DB6A-CF6D-4B56-60E0A3830EE0}"/>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1A30294-4341-B54F-2860-48695B8B04D6}"/>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340F961-3283-309F-FCD0-D1505602BB56}"/>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6485537-D031-A397-46D3-87894AA6FB53}"/>
              </a:ext>
            </a:extLst>
          </p:cNvPr>
          <p:cNvSpPr/>
          <p:nvPr/>
        </p:nvSpPr>
        <p:spPr>
          <a:xfrm>
            <a:off x="4352060"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99F27CC-9661-5A8F-B968-7936E562B3E5}"/>
              </a:ext>
            </a:extLst>
          </p:cNvPr>
          <p:cNvSpPr/>
          <p:nvPr/>
        </p:nvSpPr>
        <p:spPr>
          <a:xfrm>
            <a:off x="4352061" y="5617855"/>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1F088C0-FD32-B76A-C647-B86331197BBB}"/>
              </a:ext>
            </a:extLst>
          </p:cNvPr>
          <p:cNvSpPr/>
          <p:nvPr/>
        </p:nvSpPr>
        <p:spPr>
          <a:xfrm>
            <a:off x="4355977" y="5620633"/>
            <a:ext cx="133165" cy="124288"/>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4B915D8-8CFA-8369-9059-F936EC307470}"/>
              </a:ext>
            </a:extLst>
          </p:cNvPr>
          <p:cNvSpPr txBox="1"/>
          <p:nvPr/>
        </p:nvSpPr>
        <p:spPr>
          <a:xfrm>
            <a:off x="8321176" y="3461728"/>
            <a:ext cx="796625" cy="276999"/>
          </a:xfrm>
          <a:prstGeom prst="rect">
            <a:avLst/>
          </a:prstGeom>
          <a:noFill/>
        </p:spPr>
        <p:txBody>
          <a:bodyPr wrap="square" lIns="0" tIns="0" rIns="0" bIns="0" rtlCol="0">
            <a:spAutoFit/>
          </a:bodyPr>
          <a:lstStyle/>
          <a:p>
            <a:pPr algn="ctr"/>
            <a:r>
              <a:rPr lang="en-US" sz="900" b="1" dirty="0">
                <a:solidFill>
                  <a:srgbClr val="C00000"/>
                </a:solidFill>
                <a:effectLst>
                  <a:outerShdw blurRad="38100" dist="38100" dir="2700000" algn="tl">
                    <a:srgbClr val="000000">
                      <a:alpha val="43137"/>
                    </a:srgbClr>
                  </a:outerShdw>
                </a:effectLst>
              </a:rPr>
              <a:t>BUSINESS INTERRUPTION</a:t>
            </a:r>
          </a:p>
        </p:txBody>
      </p:sp>
      <p:sp>
        <p:nvSpPr>
          <p:cNvPr id="82" name="TextBox 81">
            <a:extLst>
              <a:ext uri="{FF2B5EF4-FFF2-40B4-BE49-F238E27FC236}">
                <a16:creationId xmlns:a16="http://schemas.microsoft.com/office/drawing/2014/main" id="{6C106401-07E3-D92E-4F11-D975D85D6B9E}"/>
              </a:ext>
            </a:extLst>
          </p:cNvPr>
          <p:cNvSpPr txBox="1"/>
          <p:nvPr/>
        </p:nvSpPr>
        <p:spPr>
          <a:xfrm>
            <a:off x="7828631" y="2077373"/>
            <a:ext cx="655949" cy="923330"/>
          </a:xfrm>
          <a:prstGeom prst="rect">
            <a:avLst/>
          </a:prstGeom>
          <a:noFill/>
        </p:spPr>
        <p:txBody>
          <a:bodyPr wrap="none" rtlCol="0">
            <a:spAutoFit/>
          </a:bodyPr>
          <a:lstStyle/>
          <a:p>
            <a:r>
              <a:rPr lang="en-US" sz="5400" b="1" dirty="0"/>
              <a:t>X</a:t>
            </a:r>
          </a:p>
        </p:txBody>
      </p:sp>
      <p:sp>
        <p:nvSpPr>
          <p:cNvPr id="16" name="Freeform: Shape 15">
            <a:extLst>
              <a:ext uri="{FF2B5EF4-FFF2-40B4-BE49-F238E27FC236}">
                <a16:creationId xmlns:a16="http://schemas.microsoft.com/office/drawing/2014/main" id="{72A125F4-2A8B-900D-BD23-7B07A4C4AE6E}"/>
              </a:ext>
            </a:extLst>
          </p:cNvPr>
          <p:cNvSpPr/>
          <p:nvPr/>
        </p:nvSpPr>
        <p:spPr>
          <a:xfrm rot="5400000">
            <a:off x="4325178" y="2043867"/>
            <a:ext cx="116016" cy="183028"/>
          </a:xfrm>
          <a:custGeom>
            <a:avLst/>
            <a:gdLst>
              <a:gd name="connsiteX0" fmla="*/ 0 w 116016"/>
              <a:gd name="connsiteY0" fmla="*/ 0 h 183028"/>
              <a:gd name="connsiteX1" fmla="*/ 116015 w 116016"/>
              <a:gd name="connsiteY1" fmla="*/ 0 h 183028"/>
              <a:gd name="connsiteX2" fmla="*/ 72731 w 116016"/>
              <a:gd name="connsiteY2" fmla="*/ 92903 h 183028"/>
              <a:gd name="connsiteX3" fmla="*/ 116016 w 116016"/>
              <a:gd name="connsiteY3" fmla="*/ 183028 h 183028"/>
              <a:gd name="connsiteX4" fmla="*/ 1 w 116016"/>
              <a:gd name="connsiteY4" fmla="*/ 183028 h 183028"/>
              <a:gd name="connsiteX5" fmla="*/ 43286 w 116016"/>
              <a:gd name="connsiteY5" fmla="*/ 92905 h 18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6" h="183028">
                <a:moveTo>
                  <a:pt x="0" y="0"/>
                </a:moveTo>
                <a:lnTo>
                  <a:pt x="116015" y="0"/>
                </a:lnTo>
                <a:lnTo>
                  <a:pt x="72731" y="92903"/>
                </a:lnTo>
                <a:lnTo>
                  <a:pt x="116016" y="183028"/>
                </a:lnTo>
                <a:lnTo>
                  <a:pt x="1" y="183028"/>
                </a:lnTo>
                <a:lnTo>
                  <a:pt x="43286" y="92905"/>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itle 19">
            <a:extLst>
              <a:ext uri="{FF2B5EF4-FFF2-40B4-BE49-F238E27FC236}">
                <a16:creationId xmlns:a16="http://schemas.microsoft.com/office/drawing/2014/main" id="{7A5AB522-0958-DFAA-B77D-6E3F17391AED}"/>
              </a:ext>
            </a:extLst>
          </p:cNvPr>
          <p:cNvSpPr>
            <a:spLocks noGrp="1"/>
          </p:cNvSpPr>
          <p:nvPr>
            <p:ph type="title"/>
          </p:nvPr>
        </p:nvSpPr>
        <p:spPr/>
        <p:txBody>
          <a:bodyPr/>
          <a:lstStyle/>
          <a:p>
            <a:r>
              <a:rPr lang="en-US" b="1" dirty="0"/>
              <a:t>Cause and Effect</a:t>
            </a:r>
          </a:p>
        </p:txBody>
      </p:sp>
    </p:spTree>
    <p:extLst>
      <p:ext uri="{BB962C8B-B14F-4D97-AF65-F5344CB8AC3E}">
        <p14:creationId xmlns:p14="http://schemas.microsoft.com/office/powerpoint/2010/main" val="293606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0" presetClass="path" presetSubtype="0" repeatCount="indefinite" fill="hold" grpId="1" nodeType="afterEffect">
                                  <p:stCondLst>
                                    <p:cond delay="0"/>
                                  </p:stCondLst>
                                  <p:childTnLst>
                                    <p:animMotion origin="layout" path="M 5E-6 -3.33333E-6 L 5E-6 0.00023 C 0.00938 0.00116 0.01511 0.00209 0.02501 0.00255 C 0.04132 0.00324 0.05782 0.00348 0.07414 0.00371 C 0.07813 0.00417 0.08195 0.0044 0.0856 0.0051 C 0.08837 0.00556 0.09098 0.00764 0.09341 0.00764 C 0.11719 0.0088 0.14098 0.00857 0.16476 0.00903 C 0.17032 0.00949 0.1757 0.00973 0.18126 0.01019 C 0.18681 0.01088 0.19532 0.01297 0.20053 0.01412 C 0.20608 0.01366 0.21216 0.01366 0.21789 0.01297 C 0.21876 0.01273 0.21962 0.01135 0.22084 0.01158 C 0.22153 0.01181 0.22205 0.0132 0.22257 0.01412 C 0.2224 0.01644 0.22084 0.03449 0.22084 0.03611 C 0.22084 0.05093 0.22136 0.06551 0.22171 0.0801 C 0.22136 0.09746 0.22136 0.11459 0.22084 0.13195 C 0.22066 0.13797 0.21876 0.15 0.21876 0.15023 C 0.21928 0.18287 0.21876 0.21574 0.21997 0.24838 C 0.21997 0.25093 0.22153 0.25278 0.22257 0.25486 C 0.22362 0.25672 0.22605 0.25926 0.22744 0.26019 C 0.23004 0.26158 0.23247 0.26273 0.23525 0.26389 C 0.23664 0.26598 0.24011 0.26922 0.23629 0.27292 C 0.2323 0.27662 0.22744 0.27639 0.22362 0.2794 C 0.21754 0.28426 0.22014 0.28148 0.2158 0.28727 C 0.22014 0.29283 0.22587 0.30255 0.2323 0.30417 C 0.23646 0.3051 0.24063 0.30324 0.24497 0.30278 C 0.2474 0.30255 0.25001 0.30186 0.25261 0.30139 L 0.26129 0.30023 C 0.26198 0.29838 0.26268 0.29676 0.2632 0.29514 C 0.26476 0.28982 0.26494 0.28727 0.26615 0.28218 C 0.26546 0.28033 0.26476 0.27848 0.26407 0.27686 C 0.26355 0.27593 0.26285 0.27385 0.26216 0.27431 C 0.26077 0.27523 0.26077 0.27778 0.26007 0.2794 C 0.2606 0.2838 0.26007 0.28843 0.26129 0.29236 C 0.26146 0.29375 0.26337 0.29306 0.26407 0.29375 C 0.27553 0.30348 0.26771 0.3 0.2757 0.30278 C 0.27605 0.30486 0.27605 0.30718 0.27674 0.30926 C 0.27848 0.31598 0.28212 0.3125 0.27153 0.31436 C 0.26337 0.31181 0.25469 0.31111 0.24688 0.30672 C 0.24514 0.30579 0.24636 0.30232 0.24584 0.30023 C 0.24549 0.29838 0.24445 0.29676 0.24376 0.29514 C 0.24358 0.29375 0.24376 0.29167 0.24289 0.29121 C 0.23855 0.28889 0.22935 0.28727 0.22935 0.2875 C 0.22014 0.2926 0.22171 0.28866 0.22171 0.30533 C 0.22171 0.30764 0.22153 0.31019 0.22257 0.31181 C 0.22396 0.31389 0.22848 0.31436 0.22848 0.31459 C 0.23021 0.31412 0.2323 0.31412 0.23421 0.3132 C 0.23507 0.31273 0.23525 0.31135 0.23629 0.31065 C 0.23716 0.30949 0.23785 0.30834 0.23889 0.30787 C 0.24132 0.30718 0.24358 0.30718 0.24584 0.30672 C 0.24688 0.30579 0.2474 0.30417 0.24862 0.30417 C 0.2507 0.30371 0.25278 0.3044 0.25435 0.30533 C 0.2566 0.30672 0.26146 0.3132 0.2632 0.31574 C 0.26337 0.31736 0.26441 0.31922 0.26407 0.32084 C 0.26198 0.33264 0.24775 0.325 0.24376 0.32477 C 0.23924 0.32361 0.22935 0.32084 0.22657 0.32084 C 0.22205 0.32107 0.21737 0.32361 0.21303 0.32477 C 0.21285 0.32662 0.21216 0.32824 0.21216 0.32986 C 0.21216 0.33611 0.21441 0.33681 0.21789 0.34028 C 0.21876 0.34121 0.21962 0.3426 0.22084 0.34283 C 0.22327 0.34375 0.22587 0.34375 0.22848 0.34422 L 0.23803 0.34028 C 0.23889 0.33982 0.23994 0.33936 0.24098 0.33912 C 0.24428 0.33797 0.24844 0.33727 0.25157 0.33635 C 0.2533 0.33611 0.25487 0.33565 0.25643 0.33519 C 0.25869 0.33611 0.26251 0.33773 0.26407 0.33912 C 0.26546 0.34005 0.26702 0.34144 0.26789 0.34283 C 0.2691 0.34445 0.2698 0.3463 0.27101 0.34815 C 0.27119 0.35023 0.27223 0.35255 0.27153 0.35463 C 0.27153 0.35579 0.2698 0.35556 0.2691 0.35579 C 0.26632 0.35672 0.26129 0.35857 0.26129 0.3588 L 0.24775 0.35718 C 0.22448 0.35463 0.23212 0.35903 0.22171 0.35209 C 0.22101 0.35023 0.21997 0.34861 0.21997 0.34676 C 0.21945 0.34028 0.21737 0.33218 0.22084 0.32732 C 0.22136 0.32662 0.23768 0.32963 0.23994 0.32986 C 0.24514 0.33357 0.24948 0.33727 0.25521 0.33773 C 0.25782 0.33797 0.2606 0.33681 0.2632 0.33635 C 0.26268 0.32686 0.26268 0.31736 0.26216 0.30787 C 0.26216 0.30533 0.2632 0.30047 0.26129 0.30023 C 0.25643 0.29931 0.25226 0.30371 0.24775 0.30533 C 0.24514 0.31389 0.24566 0.31042 0.24497 0.32084 C 0.24271 0.34607 0.24862 0.34236 0.23889 0.34561 C 0.23021 0.34375 0.22084 0.34723 0.21685 0.33519 C 0.2158 0.33148 0.21546 0.32732 0.21511 0.32361 C 0.2158 0.31829 0.2165 0.31297 0.21789 0.30787 C 0.21823 0.30625 0.21945 0.30486 0.22084 0.30417 C 0.2224 0.30278 0.22657 0.30139 0.22657 0.30162 C 0.22744 0.3007 0.22848 0.29977 0.22935 0.29885 C 0.23143 0.29746 0.23594 0.29445 0.23803 0.29375 C 0.2408 0.2926 0.24376 0.2919 0.24688 0.29121 C 0.24862 0.28982 0.2507 0.28889 0.25261 0.28727 C 0.2533 0.28658 0.25365 0.28542 0.25435 0.28473 C 0.25573 0.28357 0.25712 0.28287 0.25834 0.28218 C 0.25903 0.28125 0.26007 0.28079 0.26007 0.2794 C 0.2606 0.27639 0.26007 0.27338 0.25938 0.27037 C 0.25903 0.26922 0.25799 0.26852 0.2573 0.26783 C 0.25591 0.26644 0.25487 0.26505 0.25348 0.26389 C 0.25191 0.2625 0.24983 0.26042 0.24775 0.26019 C 0.23785 0.25834 0.22778 0.25834 0.21789 0.25741 C 0.21615 0.25672 0.21441 0.25648 0.21303 0.25486 C 0.21233 0.25394 0.21216 0.25232 0.21216 0.25093 C 0.21216 0.24653 0.21372 0.24468 0.21511 0.24074 C 0.21528 0.23889 0.21546 0.23727 0.2158 0.23542 C 0.21546 0.22246 0.21546 0.20949 0.21511 0.19676 C 0.21476 0.19445 0.21389 0.19236 0.21389 0.19028 C 0.21389 0.17894 0.21407 0.17917 0.2158 0.17199 C 0.21615 0.15996 0.2165 0.14792 0.21685 0.13588 C 0.21719 0.13241 0.21754 0.12894 0.21789 0.12547 C 0.21997 0.09723 0.21962 0.09676 0.22084 0.07107 C 0.22101 0.04352 0.22136 0.01598 0.22171 -0.0118 C 0.22171 -0.01736 0.22223 -0.02291 0.22257 -0.02847 C 0.22292 -0.03287 0.2224 -0.0375 0.22362 -0.04143 C 0.22396 -0.04282 0.2257 -0.04259 0.22657 -0.04282 C 0.23421 -0.04352 0.24202 -0.04375 0.24948 -0.04398 L 0.30955 -0.04282 C 0.31372 -0.04259 0.31789 -0.04189 0.32188 -0.04143 L 0.33646 -0.04027 L 0.35938 -0.03889 C 0.41233 -0.03981 0.41945 -0.04143 0.46077 -0.03889 C 0.46494 -0.03865 0.4691 -0.03819 0.47327 -0.03773 C 0.48577 -0.03588 0.48681 -0.03449 0.49844 -0.03379 C 0.50626 -0.0331 0.51441 -0.03287 0.5224 -0.0324 L 0.54289 -0.03125 C 0.55087 -0.02847 0.54445 -0.03032 0.55921 -0.02847 C 0.56233 -0.02824 0.56563 -0.02777 0.56876 -0.02731 L 0.59671 -0.02847 C 0.59948 -0.0287 0.60174 -0.02963 0.60452 -0.02986 C 0.60869 -0.03032 0.61719 -0.03125 0.61719 -0.03102 " pathEditMode="relative" rAng="0" ptsTypes="AAAAAAAAAAAAAAAAAAAAAAAAAAAAAAAAAAAAAAAAAAAAAAAAAAAAAAAAAAAAAAAAAAAAAAAAAAAAAAAAAAAAAAAAAAAAAAAAAAAAAAAAAAAAAAAAAAAAAAAAAAAAAAAA">
                                      <p:cBhvr>
                                        <p:cTn id="9" dur="5000" fill="hold"/>
                                        <p:tgtEl>
                                          <p:spTgt spid="6"/>
                                        </p:tgtEl>
                                        <p:attrNameLst>
                                          <p:attrName>ppt_x</p:attrName>
                                          <p:attrName>ppt_y</p:attrName>
                                        </p:attrNameLst>
                                      </p:cBhvr>
                                      <p:rCtr x="30851" y="15741"/>
                                    </p:animMotion>
                                  </p:childTnLst>
                                </p:cTn>
                              </p:par>
                              <p:par>
                                <p:cTn id="10" presetID="1"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childTnLst>
                                </p:cTn>
                              </p:par>
                              <p:par>
                                <p:cTn id="12" presetID="0" presetClass="path" presetSubtype="0" repeatCount="indefinite" fill="hold" grpId="1" nodeType="withEffect">
                                  <p:stCondLst>
                                    <p:cond delay="500"/>
                                  </p:stCondLst>
                                  <p:childTnLst>
                                    <p:animMotion origin="layout" path="M 5E-6 -3.33333E-6 L 5E-6 0.00023 C 0.00938 0.00116 0.01511 0.00209 0.02501 0.00255 C 0.04132 0.00324 0.05799 0.00348 0.07431 0.00371 C 0.07813 0.00417 0.08212 0.0044 0.08577 0.0051 C 0.08855 0.00556 0.09115 0.00764 0.09358 0.00764 C 0.11737 0.0088 0.14132 0.00857 0.16494 0.00903 C 0.17049 0.00949 0.17605 0.00973 0.1816 0.01019 C 0.18716 0.01088 0.19566 0.01297 0.20087 0.01412 C 0.20643 0.01366 0.21251 0.01366 0.21823 0.01297 C 0.2191 0.01273 0.21997 0.01135 0.22119 0.01158 C 0.22188 0.01181 0.2224 0.0132 0.2231 0.01412 C 0.22275 0.01644 0.22119 0.03449 0.22119 0.03611 C 0.22119 0.05093 0.22171 0.06551 0.22205 0.0801 C 0.22171 0.09746 0.22171 0.11459 0.22119 0.13195 C 0.22101 0.13797 0.2191 0.15 0.2191 0.15023 C 0.21962 0.18287 0.2191 0.21574 0.22032 0.24838 C 0.22032 0.25093 0.22188 0.25278 0.2231 0.25486 C 0.22396 0.25672 0.22657 0.25926 0.22778 0.26019 C 0.23039 0.26158 0.23299 0.26273 0.23577 0.26389 C 0.23716 0.26598 0.24046 0.26922 0.23664 0.27292 C 0.23264 0.27662 0.22778 0.27639 0.22396 0.2794 C 0.21789 0.28426 0.22049 0.28148 0.21615 0.28727 C 0.22049 0.29283 0.22622 0.30255 0.23264 0.30417 C 0.23681 0.3051 0.24098 0.30324 0.24532 0.30278 C 0.24792 0.30255 0.25035 0.30186 0.25296 0.30139 L 0.26164 0.30023 C 0.26233 0.29838 0.26303 0.29676 0.26355 0.29514 C 0.26511 0.28982 0.26546 0.28727 0.2665 0.28218 C 0.2658 0.28033 0.26511 0.27848 0.26441 0.27686 C 0.26407 0.27593 0.26337 0.27385 0.26268 0.27431 C 0.26129 0.27523 0.26129 0.27778 0.2606 0.2794 C 0.26094 0.2838 0.2606 0.28843 0.26164 0.29236 C 0.26198 0.29375 0.26372 0.29306 0.26441 0.29375 C 0.27605 0.30348 0.26823 0.3 0.27622 0.30278 C 0.27639 0.30486 0.27639 0.30718 0.27709 0.30926 C 0.279 0.31598 0.28264 0.3125 0.27205 0.31436 C 0.26372 0.31181 0.25504 0.31111 0.24723 0.30672 C 0.24566 0.30579 0.24671 0.30232 0.24636 0.30023 C 0.24584 0.29838 0.24497 0.29676 0.24428 0.29514 C 0.24393 0.29375 0.24428 0.29167 0.24323 0.29121 C 0.23889 0.28889 0.22969 0.28727 0.22969 0.2875 C 0.22049 0.2926 0.22205 0.28866 0.22205 0.30533 C 0.22205 0.30764 0.22188 0.31019 0.2231 0.31181 C 0.22448 0.31389 0.22882 0.31436 0.22882 0.31459 C 0.23056 0.31412 0.23264 0.31412 0.23455 0.3132 C 0.23542 0.31273 0.23577 0.31135 0.23664 0.31065 C 0.23751 0.30949 0.2382 0.30834 0.23941 0.30787 C 0.24167 0.30718 0.24393 0.30718 0.24636 0.30672 C 0.24723 0.30579 0.24792 0.30417 0.24914 0.30417 C 0.25105 0.30371 0.25313 0.3044 0.25487 0.30533 C 0.25712 0.30672 0.26198 0.3132 0.26355 0.31574 C 0.26372 0.31736 0.26494 0.31922 0.26441 0.32084 C 0.26233 0.33264 0.2481 0.325 0.24428 0.32477 C 0.23959 0.32361 0.22969 0.32084 0.22691 0.32084 C 0.2224 0.32107 0.21771 0.32361 0.21337 0.32477 C 0.2132 0.32662 0.21251 0.32824 0.21251 0.32986 C 0.21251 0.33611 0.21476 0.33681 0.21823 0.34028 C 0.2191 0.34121 0.21997 0.3426 0.22119 0.34283 C 0.22379 0.34375 0.22622 0.34375 0.22882 0.34422 L 0.23855 0.34028 C 0.23941 0.33982 0.24028 0.33936 0.2415 0.33912 C 0.24462 0.33797 0.24879 0.33727 0.25209 0.33635 C 0.25365 0.33611 0.25521 0.33565 0.25695 0.33519 C 0.25921 0.33611 0.26285 0.33773 0.26441 0.33912 C 0.2658 0.34005 0.26754 0.34144 0.26841 0.34283 C 0.26962 0.34445 0.27032 0.3463 0.27136 0.34815 C 0.27153 0.35023 0.27275 0.35255 0.27205 0.35463 C 0.27205 0.35579 0.27032 0.35556 0.26962 0.35579 C 0.26685 0.35672 0.26164 0.35857 0.26164 0.3588 L 0.2481 0.35718 C 0.22483 0.35463 0.23247 0.35903 0.22205 0.35209 C 0.22136 0.35023 0.22032 0.34861 0.22032 0.34676 C 0.2198 0.34028 0.21771 0.33218 0.22119 0.32732 C 0.22171 0.32662 0.23803 0.32963 0.24028 0.32986 C 0.24566 0.33357 0.25001 0.33727 0.25573 0.33773 C 0.25834 0.33797 0.26094 0.33681 0.26355 0.33635 C 0.26303 0.32686 0.26303 0.31736 0.26268 0.30787 C 0.26268 0.30533 0.26355 0.30047 0.26164 0.30023 C 0.25695 0.29931 0.25278 0.30371 0.2481 0.30533 C 0.24566 0.31389 0.24601 0.31042 0.24532 0.32084 C 0.24306 0.34607 0.24914 0.34236 0.23941 0.34561 C 0.23056 0.34375 0.22119 0.34723 0.21719 0.33519 C 0.21615 0.33148 0.21598 0.32732 0.21546 0.32361 C 0.21615 0.31829 0.21685 0.31297 0.21823 0.30787 C 0.21858 0.30625 0.2198 0.30486 0.22119 0.30417 C 0.22275 0.30278 0.22691 0.30139 0.22691 0.30162 C 0.22778 0.3007 0.22882 0.29977 0.22969 0.29885 C 0.23178 0.29746 0.23646 0.29445 0.23855 0.29375 C 0.24115 0.2926 0.24428 0.2919 0.24723 0.29121 C 0.24914 0.28982 0.25105 0.28889 0.25296 0.28727 C 0.25365 0.28658 0.25417 0.28542 0.25487 0.28473 C 0.25626 0.28357 0.25764 0.28287 0.25869 0.28218 C 0.25938 0.28125 0.2606 0.28079 0.2606 0.2794 C 0.26094 0.27639 0.2606 0.27338 0.2599 0.27037 C 0.25938 0.26922 0.25851 0.26852 0.25782 0.26783 C 0.25643 0.26644 0.25521 0.26505 0.25382 0.26389 C 0.25226 0.2625 0.25018 0.26042 0.2481 0.26019 C 0.2382 0.25834 0.22813 0.25834 0.21823 0.25741 C 0.21667 0.25672 0.21476 0.25648 0.21337 0.25486 C 0.21268 0.25394 0.21251 0.25232 0.21251 0.25093 C 0.21251 0.24653 0.21407 0.24468 0.21546 0.24074 C 0.21563 0.23889 0.21598 0.23727 0.21615 0.23542 C 0.21598 0.22246 0.21598 0.20949 0.21546 0.19676 C 0.21528 0.19445 0.21424 0.19236 0.21424 0.19028 C 0.21424 0.17894 0.21459 0.17917 0.21615 0.17199 C 0.21667 0.15996 0.21685 0.14792 0.21719 0.13588 C 0.21754 0.13241 0.21789 0.12894 0.21823 0.12547 C 0.22032 0.09723 0.21997 0.09676 0.22119 0.07107 C 0.22136 0.04352 0.22171 0.01598 0.22205 -0.0118 C 0.22205 -0.01736 0.22257 -0.02291 0.2231 -0.02847 C 0.22327 -0.03287 0.22275 -0.0375 0.22396 -0.04143 C 0.22448 -0.04282 0.22605 -0.04259 0.22691 -0.04282 C 0.23455 -0.04352 0.24237 -0.04375 0.25001 -0.04398 L 0.31007 -0.04282 C 0.31424 -0.04259 0.31841 -0.04189 0.32257 -0.04143 L 0.33698 -0.04027 L 0.36007 -0.03889 C 0.41303 -0.03981 0.42014 -0.04143 0.46164 -0.03889 C 0.4658 -0.03865 0.4698 -0.03819 0.47396 -0.03773 C 0.48664 -0.03588 0.48768 -0.03449 0.49931 -0.03379 C 0.50712 -0.0331 0.51528 -0.03287 0.52327 -0.0324 L 0.54376 -0.03125 C 0.55191 -0.02847 0.54532 -0.03032 0.56007 -0.02847 C 0.56337 -0.02824 0.5665 -0.02777 0.5698 -0.02731 L 0.59757 -0.02847 C 0.60035 -0.0287 0.60278 -0.02963 0.60556 -0.02986 C 0.60955 -0.03032 0.61823 -0.03125 0.61823 -0.03102 " pathEditMode="relative" rAng="0" ptsTypes="AAAAAAAAAAAAAAAAAAAAAAAAAAAAAAAAAAAAAAAAAAAAAAAAAAAAAAAAAAAAAAAAAAAAAAAAAAAAAAAAAAAAAAAAAAAAAAAAAAAAAAAAAAAAAAAAAAAAAAAAAAAAAAAA">
                                      <p:cBhvr>
                                        <p:cTn id="13" dur="5000" fill="hold"/>
                                        <p:tgtEl>
                                          <p:spTgt spid="7"/>
                                        </p:tgtEl>
                                        <p:attrNameLst>
                                          <p:attrName>ppt_x</p:attrName>
                                          <p:attrName>ppt_y</p:attrName>
                                        </p:attrNameLst>
                                      </p:cBhvr>
                                      <p:rCtr x="30903" y="15741"/>
                                    </p:animMotion>
                                  </p:childTnLst>
                                </p:cTn>
                              </p:par>
                              <p:par>
                                <p:cTn id="14" presetID="1"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par>
                                <p:cTn id="16" presetID="0" presetClass="path" presetSubtype="0" repeatCount="indefinite" fill="hold" grpId="1" nodeType="withEffect">
                                  <p:stCondLst>
                                    <p:cond delay="1000"/>
                                  </p:stCondLst>
                                  <p:childTnLst>
                                    <p:animMotion origin="layout" path="M -3.33333E-6 -3.33333E-6 L -3.33333E-6 0.00023 C 0.0092 0.00116 0.01511 0.00209 0.025 0.00255 C 0.04132 0.00324 0.05782 0.00348 0.07431 0.00371 C 0.07813 0.00417 0.08212 0.0044 0.08577 0.0051 C 0.08855 0.00556 0.09098 0.00764 0.09358 0.00764 C 0.11754 0.0088 0.14132 0.00857 0.16493 0.00903 C 0.17049 0.00949 0.17605 0.00973 0.18143 0.01019 C 0.18716 0.01088 0.19549 0.01297 0.20087 0.01412 C 0.20625 0.01366 0.21233 0.01366 0.21806 0.01297 C 0.21893 0.01273 0.21997 0.01135 0.22101 0.01158 C 0.22188 0.01181 0.2224 0.0132 0.22309 0.01412 C 0.22275 0.01644 0.22101 0.03449 0.22101 0.03611 C 0.22101 0.05093 0.2217 0.06551 0.22205 0.0801 C 0.2217 0.09746 0.2217 0.11459 0.22101 0.13195 C 0.22084 0.13797 0.21893 0.15 0.21893 0.15023 C 0.21945 0.18287 0.21893 0.21574 0.22014 0.24838 C 0.22014 0.25093 0.22188 0.25278 0.22309 0.25486 C 0.22396 0.25672 0.22639 0.25926 0.22778 0.26019 C 0.23021 0.26158 0.23282 0.26273 0.23559 0.26389 C 0.23698 0.26598 0.24045 0.26922 0.23664 0.27292 C 0.23247 0.27662 0.22778 0.27639 0.22396 0.2794 C 0.21789 0.28426 0.22032 0.28148 0.21598 0.28727 C 0.22032 0.29283 0.22622 0.30255 0.23247 0.30417 C 0.23681 0.3051 0.2408 0.30324 0.24532 0.30278 C 0.24792 0.30255 0.25035 0.30186 0.25278 0.30139 L 0.26164 0.30023 C 0.26233 0.29838 0.26302 0.29676 0.26337 0.29514 C 0.26511 0.28982 0.26528 0.28727 0.26632 0.28218 C 0.2658 0.28033 0.26511 0.27848 0.26441 0.27686 C 0.26389 0.27593 0.2632 0.27385 0.2625 0.27431 C 0.26111 0.27523 0.26111 0.27778 0.26042 0.2794 C 0.26094 0.2838 0.26042 0.28843 0.26164 0.29236 C 0.26181 0.29375 0.26372 0.29306 0.26441 0.29375 C 0.27587 0.30348 0.26806 0.3 0.27605 0.30278 C 0.27639 0.30486 0.27639 0.30718 0.27709 0.30926 C 0.27882 0.31598 0.28264 0.3125 0.27205 0.31436 C 0.26372 0.31181 0.25486 0.31111 0.24723 0.30672 C 0.24566 0.30579 0.2467 0.30232 0.24618 0.30023 C 0.24584 0.29838 0.24497 0.29676 0.2441 0.29514 C 0.24375 0.29375 0.2441 0.29167 0.24306 0.29121 C 0.23889 0.28889 0.22952 0.28727 0.22952 0.2875 C 0.22032 0.2926 0.22205 0.28866 0.22205 0.30533 C 0.22205 0.30764 0.22188 0.31019 0.22309 0.31181 C 0.22431 0.31389 0.22865 0.31436 0.22865 0.31459 C 0.23056 0.31412 0.23247 0.31412 0.23455 0.3132 C 0.23542 0.31273 0.23559 0.31135 0.23664 0.31065 C 0.2375 0.30949 0.2382 0.30834 0.23924 0.30787 C 0.2415 0.30718 0.24375 0.30718 0.24618 0.30672 C 0.24723 0.30579 0.24792 0.30417 0.24896 0.30417 C 0.25105 0.30371 0.25313 0.3044 0.25469 0.30533 C 0.25712 0.30672 0.26181 0.3132 0.26337 0.31574 C 0.26372 0.31736 0.26476 0.31922 0.26441 0.32084 C 0.26233 0.33264 0.24809 0.325 0.2441 0.32477 C 0.23959 0.32361 0.22952 0.32084 0.22691 0.32084 C 0.2224 0.32107 0.21754 0.32361 0.21337 0.32477 C 0.21302 0.32662 0.21233 0.32824 0.21233 0.32986 C 0.21233 0.33611 0.21459 0.33681 0.21806 0.34028 C 0.21893 0.34121 0.21997 0.3426 0.22101 0.34283 C 0.22361 0.34375 0.22622 0.34375 0.22865 0.34422 L 0.23837 0.34028 C 0.23924 0.33982 0.24028 0.33936 0.24132 0.33912 C 0.24445 0.33797 0.24879 0.33727 0.25191 0.33635 C 0.25348 0.33611 0.25504 0.33565 0.25695 0.33519 C 0.2592 0.33611 0.26285 0.33773 0.26441 0.33912 C 0.2658 0.34005 0.26736 0.34144 0.26841 0.34283 C 0.26945 0.34445 0.27014 0.3463 0.27136 0.34815 C 0.27153 0.35023 0.27275 0.35255 0.27205 0.35463 C 0.27205 0.35579 0.27014 0.35556 0.26945 0.35579 C 0.26667 0.35672 0.26164 0.35857 0.26164 0.3588 L 0.24809 0.35718 C 0.22483 0.35463 0.2323 0.35903 0.22205 0.35209 C 0.22118 0.35023 0.22014 0.34861 0.22014 0.34676 C 0.21962 0.34028 0.21754 0.33218 0.22101 0.32732 C 0.2217 0.32662 0.23785 0.32963 0.24028 0.32986 C 0.24566 0.33357 0.24983 0.33727 0.25556 0.33773 C 0.25851 0.33797 0.26094 0.33681 0.26337 0.33635 C 0.26302 0.32686 0.26302 0.31736 0.2625 0.30787 C 0.2625 0.30533 0.26337 0.30047 0.26164 0.30023 C 0.25695 0.29931 0.25261 0.30371 0.24809 0.30533 C 0.24566 0.31389 0.24601 0.31042 0.24532 0.32084 C 0.24289 0.34607 0.24896 0.34236 0.23924 0.34561 C 0.23056 0.34375 0.22101 0.34723 0.21719 0.33519 C 0.21598 0.33148 0.2158 0.32732 0.21528 0.32361 C 0.21598 0.31829 0.21667 0.31297 0.21806 0.30787 C 0.21858 0.30625 0.21962 0.30486 0.22101 0.30417 C 0.22275 0.30278 0.22691 0.30139 0.22691 0.30162 C 0.22778 0.3007 0.22865 0.29977 0.22952 0.29885 C 0.2316 0.29746 0.23629 0.29445 0.23837 0.29375 C 0.24115 0.2926 0.2441 0.2919 0.24723 0.29121 C 0.24896 0.28982 0.25105 0.28889 0.25278 0.28727 C 0.25348 0.28658 0.254 0.28542 0.25469 0.28473 C 0.25608 0.28357 0.25747 0.28287 0.25868 0.28218 C 0.25938 0.28125 0.26042 0.28079 0.26042 0.2794 C 0.26094 0.27639 0.26042 0.27338 0.2599 0.27037 C 0.25938 0.26922 0.25851 0.26852 0.25782 0.26783 C 0.25625 0.26644 0.25504 0.26505 0.25382 0.26389 C 0.25209 0.2625 0.25018 0.26042 0.24809 0.26019 C 0.2382 0.25834 0.22795 0.25834 0.21806 0.25741 C 0.2165 0.25672 0.21459 0.25648 0.21337 0.25486 C 0.21268 0.25394 0.21233 0.25232 0.21233 0.25093 C 0.21233 0.24653 0.21407 0.24468 0.21528 0.24074 C 0.21563 0.23889 0.2158 0.23727 0.21598 0.23542 C 0.2158 0.22246 0.2158 0.20949 0.21528 0.19676 C 0.21511 0.19445 0.21424 0.19236 0.21424 0.19028 C 0.21424 0.17894 0.21441 0.17917 0.21598 0.17199 C 0.2165 0.15996 0.21667 0.14792 0.21719 0.13588 C 0.21736 0.13241 0.21789 0.12894 0.21806 0.12547 C 0.22014 0.09723 0.21997 0.09676 0.22101 0.07107 C 0.22118 0.04352 0.2217 0.01598 0.22205 -0.0118 C 0.22205 -0.01736 0.22257 -0.02291 0.22309 -0.02847 C 0.22327 -0.03287 0.22275 -0.0375 0.22396 -0.04143 C 0.22431 -0.04282 0.22605 -0.04259 0.22691 -0.04282 C 0.23455 -0.04352 0.24219 -0.04375 0.25018 -0.04398 L 0.3099 -0.04282 C 0.31407 -0.04259 0.31823 -0.04189 0.3224 -0.04143 L 0.33681 -0.04027 L 0.3599 -0.03889 C 0.41285 -0.03981 0.42014 -0.04143 0.46146 -0.03889 C 0.46563 -0.03865 0.4698 -0.03819 0.47396 -0.03773 C 0.48646 -0.03588 0.4875 -0.03449 0.49914 -0.03379 C 0.50712 -0.0331 0.51545 -0.03287 0.52309 -0.0324 L 0.54358 -0.03125 C 0.55174 -0.02847 0.54532 -0.03032 0.56007 -0.02847 C 0.56337 -0.02824 0.5665 -0.02777 0.56962 -0.02731 L 0.59757 -0.02847 C 0.60035 -0.0287 0.60261 -0.02963 0.60539 -0.02986 C 0.60955 -0.03032 0.61823 -0.03125 0.61823 -0.03102 " pathEditMode="relative" rAng="0" ptsTypes="AAAAAAAAAAAAAAAAAAAAAAAAAAAAAAAAAAAAAAAAAAAAAAAAAAAAAAAAAAAAAAAAAAAAAAAAAAAAAAAAAAAAAAAAAAAAAAAAAAAAAAAAAAAAAAAAAAAAAAAAAAAAAAAA">
                                      <p:cBhvr>
                                        <p:cTn id="17" dur="5000" fill="hold"/>
                                        <p:tgtEl>
                                          <p:spTgt spid="8"/>
                                        </p:tgtEl>
                                        <p:attrNameLst>
                                          <p:attrName>ppt_x</p:attrName>
                                          <p:attrName>ppt_y</p:attrName>
                                        </p:attrNameLst>
                                      </p:cBhvr>
                                      <p:rCtr x="30903" y="15741"/>
                                    </p:animMotion>
                                  </p:childTnLst>
                                </p:cTn>
                              </p:par>
                              <p:par>
                                <p:cTn id="18" presetID="1" presetClass="entr" presetSubtype="0" fill="hold" grpId="0" nodeType="withEffect">
                                  <p:stCondLst>
                                    <p:cond delay="1500"/>
                                  </p:stCondLst>
                                  <p:childTnLst>
                                    <p:set>
                                      <p:cBhvr>
                                        <p:cTn id="19" dur="1" fill="hold">
                                          <p:stCondLst>
                                            <p:cond delay="0"/>
                                          </p:stCondLst>
                                        </p:cTn>
                                        <p:tgtEl>
                                          <p:spTgt spid="9"/>
                                        </p:tgtEl>
                                        <p:attrNameLst>
                                          <p:attrName>style.visibility</p:attrName>
                                        </p:attrNameLst>
                                      </p:cBhvr>
                                      <p:to>
                                        <p:strVal val="visible"/>
                                      </p:to>
                                    </p:set>
                                  </p:childTnLst>
                                </p:cTn>
                              </p:par>
                              <p:par>
                                <p:cTn id="20" presetID="0" presetClass="path" presetSubtype="0" repeatCount="indefinite" fill="hold" grpId="1" nodeType="withEffect">
                                  <p:stCondLst>
                                    <p:cond delay="1500"/>
                                  </p:stCondLst>
                                  <p:childTnLst>
                                    <p:animMotion origin="layout" path="M -3.88889E-6 -3.33333E-6 L -3.88889E-6 0.00023 C 0.00938 0.00116 0.01511 0.00209 0.025 0.00255 C 0.04132 0.00324 0.05782 0.00348 0.07414 0.00371 C 0.07796 0.00417 0.08195 0.0044 0.08559 0.0051 C 0.08837 0.00556 0.09098 0.00764 0.09341 0.00764 C 0.11737 0.0088 0.14098 0.00857 0.16459 0.00903 C 0.17014 0.00949 0.1757 0.00973 0.18125 0.01019 C 0.18664 0.01088 0.19514 0.01297 0.20052 0.01412 C 0.20591 0.01366 0.21198 0.01366 0.21771 0.01297 C 0.21858 0.01273 0.21962 0.01135 0.22066 0.01158 C 0.22136 0.01181 0.22188 0.0132 0.22257 0.01412 C 0.22223 0.01644 0.22066 0.03449 0.22066 0.03611 C 0.22066 0.05093 0.22118 0.06551 0.22153 0.0801 C 0.22118 0.09746 0.22118 0.11459 0.22066 0.13195 C 0.22049 0.13797 0.21858 0.15 0.21858 0.15023 C 0.2191 0.18287 0.21858 0.21574 0.2198 0.24838 C 0.2198 0.25093 0.22136 0.25278 0.22257 0.25486 C 0.22344 0.25672 0.22605 0.25926 0.22743 0.26019 C 0.22987 0.26158 0.23247 0.26273 0.23525 0.26389 C 0.23646 0.26598 0.23993 0.26922 0.23612 0.27292 C 0.23247 0.27662 0.22743 0.27639 0.22344 0.2794 C 0.21754 0.28426 0.21997 0.28148 0.2158 0.28727 C 0.21997 0.29283 0.2257 0.30255 0.23212 0.30417 C 0.23629 0.3051 0.24063 0.30324 0.2448 0.30278 C 0.2474 0.30255 0.24983 0.30186 0.25243 0.30139 L 0.26112 0.30023 C 0.26181 0.29838 0.2625 0.29676 0.26302 0.29514 C 0.26459 0.28982 0.26476 0.28727 0.26598 0.28218 C 0.26528 0.28033 0.26459 0.27848 0.26389 0.27686 C 0.26337 0.27593 0.26268 0.27385 0.26198 0.27431 C 0.26059 0.27523 0.26059 0.27778 0.2599 0.2794 C 0.26042 0.2838 0.2599 0.28843 0.26112 0.29236 C 0.26129 0.29375 0.2632 0.29306 0.26389 0.29375 C 0.27535 0.30348 0.26754 0.3 0.27552 0.30278 C 0.27587 0.30486 0.27587 0.30718 0.27657 0.30926 C 0.2783 0.31598 0.28195 0.3125 0.27153 0.31436 C 0.2632 0.31181 0.25452 0.31111 0.24671 0.30672 C 0.24497 0.30579 0.24618 0.30232 0.24566 0.30023 C 0.24532 0.29838 0.24427 0.29676 0.24358 0.29514 C 0.24341 0.29375 0.24358 0.29167 0.24271 0.29121 C 0.23837 0.28889 0.22917 0.28727 0.22917 0.2875 C 0.21997 0.2926 0.22153 0.28866 0.22153 0.30533 C 0.22153 0.30764 0.22136 0.31019 0.22257 0.31181 C 0.22414 0.31389 0.2283 0.31436 0.2283 0.31459 C 0.23004 0.31412 0.23247 0.31412 0.23403 0.3132 C 0.2349 0.31273 0.23525 0.31135 0.23612 0.31065 C 0.23698 0.30949 0.23768 0.30834 0.23889 0.30787 C 0.24115 0.30718 0.24341 0.30718 0.24566 0.30672 C 0.24671 0.30579 0.2474 0.30417 0.24844 0.30417 C 0.25052 0.30371 0.25261 0.3044 0.25417 0.30533 C 0.2566 0.30672 0.26129 0.3132 0.26302 0.31574 C 0.2632 0.31736 0.26441 0.31922 0.26389 0.32084 C 0.26181 0.33264 0.24757 0.325 0.24358 0.32477 C 0.23907 0.32361 0.22917 0.32084 0.22639 0.32084 C 0.22188 0.32107 0.21719 0.32361 0.21285 0.32477 C 0.21268 0.32662 0.21198 0.32824 0.21198 0.32986 C 0.21198 0.33611 0.21424 0.33681 0.21771 0.34028 C 0.21858 0.34121 0.21962 0.3426 0.22066 0.34283 C 0.22327 0.34375 0.2257 0.34375 0.2283 0.34422 L 0.23785 0.34028 C 0.23889 0.33982 0.23976 0.33936 0.24098 0.33912 C 0.2441 0.33797 0.24827 0.33727 0.25139 0.33635 C 0.25313 0.33611 0.25469 0.33565 0.25625 0.33519 C 0.25868 0.33611 0.26233 0.33773 0.26389 0.33912 C 0.26546 0.34005 0.26684 0.34144 0.26771 0.34283 C 0.26893 0.34445 0.26962 0.3463 0.27084 0.34815 C 0.27101 0.35023 0.27223 0.35255 0.27153 0.35463 C 0.27153 0.35579 0.26962 0.35556 0.26893 0.35579 C 0.26615 0.35672 0.26112 0.35857 0.26112 0.3588 L 0.24757 0.35718 C 0.22431 0.35463 0.23195 0.35903 0.22153 0.35209 C 0.22084 0.35023 0.2198 0.34861 0.2198 0.34676 C 0.21927 0.34028 0.21719 0.33218 0.22066 0.32732 C 0.22118 0.32662 0.2375 0.32963 0.23976 0.32986 C 0.24497 0.33357 0.24948 0.33727 0.25521 0.33773 C 0.25799 0.33797 0.26042 0.33681 0.26302 0.33635 C 0.2625 0.32686 0.2625 0.31736 0.26198 0.30787 C 0.26198 0.30533 0.26302 0.30047 0.26112 0.30023 C 0.25625 0.29931 0.25209 0.30371 0.24757 0.30533 C 0.24497 0.31389 0.24549 0.31042 0.2448 0.32084 C 0.24254 0.34607 0.24844 0.34236 0.23889 0.34561 C 0.23004 0.34375 0.22066 0.34723 0.21684 0.33519 C 0.21563 0.33148 0.21546 0.32732 0.21493 0.32361 C 0.2158 0.31829 0.21632 0.31297 0.21771 0.30787 C 0.21823 0.30625 0.21927 0.30486 0.22066 0.30417 C 0.22223 0.30278 0.22639 0.30139 0.22639 0.30162 C 0.22743 0.3007 0.2283 0.29977 0.22917 0.29885 C 0.23125 0.29746 0.23594 0.29445 0.23785 0.29375 C 0.24063 0.2926 0.24358 0.2919 0.24671 0.29121 C 0.24844 0.28982 0.25052 0.28889 0.25243 0.28727 C 0.25313 0.28658 0.25348 0.28542 0.25417 0.28473 C 0.25556 0.28357 0.25695 0.28287 0.25816 0.28218 C 0.25886 0.28125 0.2599 0.28079 0.2599 0.2794 C 0.26042 0.27639 0.2599 0.27338 0.25921 0.27037 C 0.25886 0.26922 0.25799 0.26852 0.2573 0.26783 C 0.25591 0.26644 0.25469 0.26505 0.2533 0.26389 C 0.25174 0.2625 0.24966 0.26042 0.24757 0.26019 C 0.23768 0.25834 0.22761 0.25834 0.21771 0.25741 C 0.21615 0.25672 0.21424 0.25648 0.21285 0.25486 C 0.21216 0.25394 0.21198 0.25232 0.21198 0.25093 C 0.21198 0.24653 0.21355 0.24468 0.21493 0.24074 C 0.21511 0.23889 0.21546 0.23727 0.2158 0.23542 C 0.21546 0.22246 0.21546 0.20949 0.21493 0.19676 C 0.21476 0.19445 0.21372 0.19236 0.21372 0.19028 C 0.21372 0.17894 0.21407 0.17917 0.2158 0.17199 C 0.21615 0.15996 0.21632 0.14792 0.21684 0.13588 C 0.21702 0.13241 0.21754 0.12894 0.21771 0.12547 C 0.2198 0.09723 0.21962 0.09676 0.22066 0.07107 C 0.22084 0.04352 0.22118 0.01598 0.22153 -0.0118 C 0.22153 -0.01736 0.22205 -0.02291 0.22257 -0.02847 C 0.22275 -0.03287 0.22223 -0.0375 0.22344 -0.04143 C 0.22396 -0.04282 0.22552 -0.04259 0.22639 -0.04282 C 0.23403 -0.04352 0.24184 -0.04375 0.24966 -0.04398 L 0.30938 -0.04282 C 0.31355 -0.04259 0.31771 -0.04189 0.32171 -0.04143 L 0.33629 -0.04027 L 0.35921 -0.03889 C 0.41198 -0.03981 0.4191 -0.04143 0.46059 -0.03889 C 0.46459 -0.03865 0.46875 -0.03819 0.47292 -0.03773 C 0.48559 -0.03588 0.48646 -0.03449 0.49827 -0.03379 C 0.50608 -0.0331 0.51424 -0.03287 0.52205 -0.0324 L 0.54254 -0.03125 C 0.55052 -0.02847 0.5441 -0.03032 0.55886 -0.02847 C 0.56216 -0.02824 0.56528 -0.02777 0.56858 -0.02731 L 0.59636 -0.02847 C 0.59914 -0.0287 0.60139 -0.02963 0.60417 -0.02986 C 0.60834 -0.03032 0.61684 -0.03125 0.61684 -0.03102 " pathEditMode="relative" rAng="0" ptsTypes="AAAAAAAAAAAAAAAAAAAAAAAAAAAAAAAAAAAAAAAAAAAAAAAAAAAAAAAAAAAAAAAAAAAAAAAAAAAAAAAAAAAAAAAAAAAAAAAAAAAAAAAAAAAAAAAAAAAAAAAAAAAAAAAA">
                                      <p:cBhvr>
                                        <p:cTn id="21" dur="5000" fill="hold"/>
                                        <p:tgtEl>
                                          <p:spTgt spid="9"/>
                                        </p:tgtEl>
                                        <p:attrNameLst>
                                          <p:attrName>ppt_x</p:attrName>
                                          <p:attrName>ppt_y</p:attrName>
                                        </p:attrNameLst>
                                      </p:cBhvr>
                                      <p:rCtr x="30833" y="15741"/>
                                    </p:animMotion>
                                  </p:childTnLst>
                                </p:cTn>
                              </p:par>
                              <p:par>
                                <p:cTn id="22" presetID="1" presetClass="entr" presetSubtype="0" fill="hold" grpId="0" nodeType="withEffect">
                                  <p:stCondLst>
                                    <p:cond delay="2000"/>
                                  </p:stCondLst>
                                  <p:childTnLst>
                                    <p:set>
                                      <p:cBhvr>
                                        <p:cTn id="23" dur="1" fill="hold">
                                          <p:stCondLst>
                                            <p:cond delay="0"/>
                                          </p:stCondLst>
                                        </p:cTn>
                                        <p:tgtEl>
                                          <p:spTgt spid="10"/>
                                        </p:tgtEl>
                                        <p:attrNameLst>
                                          <p:attrName>style.visibility</p:attrName>
                                        </p:attrNameLst>
                                      </p:cBhvr>
                                      <p:to>
                                        <p:strVal val="visible"/>
                                      </p:to>
                                    </p:set>
                                  </p:childTnLst>
                                </p:cTn>
                              </p:par>
                              <p:par>
                                <p:cTn id="24" presetID="0" presetClass="path" presetSubtype="0" repeatCount="indefinite" fill="hold" grpId="1" nodeType="withEffect">
                                  <p:stCondLst>
                                    <p:cond delay="2000"/>
                                  </p:stCondLst>
                                  <p:childTnLst>
                                    <p:animMotion origin="layout" path="M -3.88889E-6 -3.33333E-6 L -3.88889E-6 0.00023 C 0.00938 0.00116 0.01511 0.00209 0.02483 0.00255 C 0.04115 0.00324 0.05764 0.00348 0.07396 0.00371 C 0.07796 0.00417 0.08177 0.0044 0.08542 0.0051 C 0.0882 0.00556 0.0908 0.00764 0.09323 0.00764 C 0.11719 0.0088 0.1408 0.00857 0.16441 0.00903 C 0.1698 0.00949 0.17535 0.00973 0.18091 0.01019 C 0.18646 0.01088 0.1948 0.01297 0.20018 0.01412 C 0.20556 0.01366 0.21164 0.01366 0.21737 0.01297 C 0.21823 0.01273 0.2191 0.01135 0.22032 0.01158 C 0.22101 0.01181 0.22153 0.0132 0.22223 0.01412 C 0.22188 0.01644 0.22032 0.03449 0.22032 0.03611 C 0.22032 0.05093 0.22084 0.06551 0.22118 0.0801 C 0.22084 0.09746 0.22084 0.11459 0.22032 0.13195 C 0.22014 0.13797 0.21823 0.15 0.21823 0.15023 C 0.21875 0.18287 0.21823 0.21574 0.21945 0.24838 C 0.21945 0.25093 0.22101 0.25278 0.22223 0.25486 C 0.22309 0.25672 0.22552 0.25926 0.22691 0.26019 C 0.22952 0.26158 0.23195 0.26273 0.23473 0.26389 C 0.23612 0.26598 0.23959 0.26922 0.23577 0.27292 C 0.23195 0.27662 0.22691 0.27639 0.22309 0.2794 C 0.21719 0.28426 0.21962 0.28148 0.21546 0.28727 C 0.21962 0.29283 0.22535 0.30255 0.23177 0.30417 C 0.23594 0.3051 0.24028 0.30324 0.24445 0.30278 C 0.24688 0.30255 0.24948 0.30186 0.25191 0.30139 L 0.26077 0.30023 C 0.26129 0.29838 0.26198 0.29676 0.2625 0.29514 C 0.26407 0.28982 0.26441 0.28727 0.26546 0.28218 C 0.26476 0.28033 0.26407 0.27848 0.26337 0.27686 C 0.26302 0.27593 0.26233 0.27385 0.26164 0.27431 C 0.26025 0.27523 0.26025 0.27778 0.25955 0.2794 C 0.26007 0.2838 0.25955 0.28843 0.26077 0.29236 C 0.26094 0.29375 0.26268 0.29306 0.26337 0.29375 C 0.27483 0.30348 0.26719 0.3 0.27518 0.30278 C 0.27535 0.30486 0.27535 0.30718 0.27605 0.30926 C 0.27796 0.31598 0.2816 0.3125 0.27101 0.31436 C 0.26268 0.31181 0.254 0.31111 0.24618 0.30672 C 0.24462 0.30579 0.24584 0.30232 0.24532 0.30023 C 0.2448 0.29838 0.24393 0.29676 0.24323 0.29514 C 0.24306 0.29375 0.24323 0.29167 0.24237 0.29121 C 0.23802 0.28889 0.22882 0.28727 0.22882 0.2875 C 0.21962 0.2926 0.22118 0.28866 0.22118 0.30533 C 0.22118 0.30764 0.22101 0.31019 0.22223 0.31181 C 0.22379 0.31389 0.22796 0.31436 0.22796 0.31459 C 0.22969 0.31412 0.23195 0.31412 0.23368 0.3132 C 0.23455 0.31273 0.23473 0.31135 0.23577 0.31065 C 0.23664 0.30949 0.23733 0.30834 0.23837 0.30787 C 0.2408 0.30718 0.24306 0.30718 0.24532 0.30672 C 0.24618 0.30579 0.24688 0.30417 0.24809 0.30417 C 0.25018 0.30371 0.25226 0.3044 0.25382 0.30533 C 0.25608 0.30672 0.26094 0.3132 0.2625 0.31574 C 0.26268 0.31736 0.26389 0.31922 0.26337 0.32084 C 0.26129 0.33264 0.24723 0.325 0.24323 0.32477 C 0.23872 0.32361 0.22882 0.32084 0.22605 0.32084 C 0.22153 0.32107 0.21684 0.32361 0.2125 0.32477 C 0.21233 0.32662 0.21164 0.32824 0.21164 0.32986 C 0.21164 0.33611 0.21389 0.33681 0.21737 0.34028 C 0.21823 0.34121 0.2191 0.3426 0.22032 0.34283 C 0.22292 0.34375 0.22535 0.34375 0.22796 0.34422 L 0.2375 0.34028 C 0.23837 0.33982 0.23941 0.33936 0.24046 0.33912 C 0.24375 0.33797 0.24792 0.33727 0.25105 0.33635 C 0.25261 0.33611 0.25434 0.33565 0.25591 0.33519 C 0.25816 0.33611 0.26181 0.33773 0.26337 0.33912 C 0.26511 0.34005 0.2665 0.34144 0.26737 0.34283 C 0.26841 0.34445 0.2691 0.3463 0.27032 0.34815 C 0.27049 0.35023 0.27171 0.35255 0.27101 0.35463 C 0.27101 0.35579 0.2691 0.35556 0.26841 0.35579 C 0.2658 0.35672 0.26077 0.35857 0.26077 0.3588 L 0.24723 0.35718 C 0.22396 0.35463 0.2316 0.35903 0.22118 0.35209 C 0.22049 0.35023 0.21945 0.34861 0.21945 0.34676 C 0.21893 0.34028 0.21684 0.33218 0.22032 0.32732 C 0.22084 0.32662 0.23698 0.32963 0.23941 0.32986 C 0.24462 0.33357 0.24896 0.33727 0.25469 0.33773 C 0.25747 0.33797 0.26007 0.33681 0.2625 0.33635 C 0.26198 0.32686 0.26198 0.31736 0.26164 0.30787 C 0.26164 0.30533 0.2625 0.30047 0.26077 0.30023 C 0.25591 0.29931 0.25174 0.30371 0.24723 0.30533 C 0.24462 0.31389 0.24514 0.31042 0.24445 0.32084 C 0.24219 0.34607 0.24809 0.34236 0.23837 0.34561 C 0.22969 0.34375 0.22032 0.34723 0.2165 0.33519 C 0.21528 0.33148 0.21511 0.32732 0.21459 0.32361 C 0.21546 0.31829 0.21598 0.31297 0.21737 0.30787 C 0.21771 0.30625 0.21893 0.30486 0.22032 0.30417 C 0.22188 0.30278 0.22605 0.30139 0.22605 0.30162 C 0.22691 0.3007 0.22796 0.29977 0.22882 0.29885 C 0.23091 0.29746 0.23542 0.29445 0.2375 0.29375 C 0.24028 0.2926 0.24323 0.2919 0.24618 0.29121 C 0.24809 0.28982 0.25018 0.28889 0.25191 0.28727 C 0.25261 0.28658 0.25313 0.28542 0.25382 0.28473 C 0.25521 0.28357 0.2566 0.28287 0.25764 0.28218 C 0.25834 0.28125 0.25955 0.28079 0.25955 0.2794 C 0.26007 0.27639 0.25955 0.27338 0.25886 0.27037 C 0.25834 0.26922 0.25747 0.26852 0.25677 0.26783 C 0.25539 0.26644 0.25434 0.26505 0.25296 0.26389 C 0.25122 0.2625 0.24914 0.26042 0.24723 0.26019 C 0.23733 0.25834 0.22726 0.25834 0.21737 0.25741 C 0.2158 0.25672 0.21389 0.25648 0.2125 0.25486 C 0.21181 0.25394 0.21164 0.25232 0.21164 0.25093 C 0.21164 0.24653 0.2132 0.24468 0.21459 0.24074 C 0.21476 0.23889 0.21511 0.23727 0.21546 0.23542 C 0.21511 0.22246 0.21511 0.20949 0.21459 0.19676 C 0.21441 0.19445 0.21337 0.19236 0.21337 0.19028 C 0.21337 0.17894 0.21372 0.17917 0.21546 0.17199 C 0.2158 0.15996 0.21598 0.14792 0.2165 0.13588 C 0.21667 0.13241 0.21719 0.12894 0.21737 0.12547 C 0.21945 0.09723 0.2191 0.09676 0.22032 0.07107 C 0.22049 0.04352 0.22084 0.01598 0.22118 -0.0118 C 0.22118 -0.01736 0.22171 -0.02291 0.22223 -0.02847 C 0.2224 -0.03287 0.22188 -0.0375 0.22309 -0.04143 C 0.22362 -0.04282 0.22518 -0.04259 0.22605 -0.04282 C 0.23368 -0.04352 0.2415 -0.04375 0.24914 -0.04398 L 0.30886 -0.04282 C 0.31302 -0.04259 0.31719 -0.04189 0.32118 -0.04143 L 0.33577 -0.04027 L 0.35868 -0.03889 C 0.41129 -0.03981 0.41841 -0.04143 0.45973 -0.03889 C 0.46389 -0.03865 0.46806 -0.03819 0.47223 -0.03773 C 0.48473 -0.03588 0.48559 -0.03449 0.4974 -0.03379 C 0.50521 -0.0331 0.51337 -0.03287 0.52118 -0.0324 L 0.54167 -0.03125 C 0.54966 -0.02847 0.54323 -0.03032 0.55799 -0.02847 C 0.56112 -0.02824 0.56441 -0.02777 0.56754 -0.02731 L 0.59532 -0.02847 C 0.59809 -0.0287 0.60035 -0.02963 0.60313 -0.02986 C 0.6073 -0.03032 0.6158 -0.03125 0.6158 -0.03102 " pathEditMode="relative" rAng="0" ptsTypes="AAAAAAAAAAAAAAAAAAAAAAAAAAAAAAAAAAAAAAAAAAAAAAAAAAAAAAAAAAAAAAAAAAAAAAAAAAAAAAAAAAAAAAAAAAAAAAAAAAAAAAAAAAAAAAAAAAAAAAAAAAAAAAAA">
                                      <p:cBhvr>
                                        <p:cTn id="25" dur="5000" fill="hold"/>
                                        <p:tgtEl>
                                          <p:spTgt spid="10"/>
                                        </p:tgtEl>
                                        <p:attrNameLst>
                                          <p:attrName>ppt_x</p:attrName>
                                          <p:attrName>ppt_y</p:attrName>
                                        </p:attrNameLst>
                                      </p:cBhvr>
                                      <p:rCtr x="30781" y="15741"/>
                                    </p:animMotion>
                                  </p:childTnLst>
                                </p:cTn>
                              </p:par>
                              <p:par>
                                <p:cTn id="26" presetID="1" presetClass="entr" presetSubtype="0" fill="hold" grpId="0" nodeType="withEffect">
                                  <p:stCondLst>
                                    <p:cond delay="2500"/>
                                  </p:stCondLst>
                                  <p:childTnLst>
                                    <p:set>
                                      <p:cBhvr>
                                        <p:cTn id="27" dur="1" fill="hold">
                                          <p:stCondLst>
                                            <p:cond delay="0"/>
                                          </p:stCondLst>
                                        </p:cTn>
                                        <p:tgtEl>
                                          <p:spTgt spid="11"/>
                                        </p:tgtEl>
                                        <p:attrNameLst>
                                          <p:attrName>style.visibility</p:attrName>
                                        </p:attrNameLst>
                                      </p:cBhvr>
                                      <p:to>
                                        <p:strVal val="visible"/>
                                      </p:to>
                                    </p:set>
                                  </p:childTnLst>
                                </p:cTn>
                              </p:par>
                              <p:par>
                                <p:cTn id="28" presetID="0" presetClass="path" presetSubtype="0" repeatCount="indefinite" fill="hold" grpId="1" nodeType="withEffect">
                                  <p:stCondLst>
                                    <p:cond delay="2500"/>
                                  </p:stCondLst>
                                  <p:childTnLst>
                                    <p:animMotion origin="layout" path="M -3.88889E-6 -3.33333E-6 L -3.88889E-6 0.00023 C 0.00938 0.00116 0.01511 0.00209 0.025 0.00255 C 0.04132 0.00324 0.05782 0.00348 0.07414 0.00371 C 0.07796 0.00417 0.08195 0.0044 0.08559 0.0051 C 0.08837 0.00556 0.09098 0.00764 0.09341 0.00764 C 0.11737 0.0088 0.14098 0.00857 0.16459 0.00903 C 0.17014 0.00949 0.1757 0.00973 0.18125 0.01019 C 0.18664 0.01088 0.19514 0.01297 0.20052 0.01412 C 0.20591 0.01366 0.21198 0.01366 0.21771 0.01297 C 0.21858 0.01273 0.21962 0.01135 0.22066 0.01158 C 0.22136 0.01181 0.22188 0.0132 0.22257 0.01412 C 0.22223 0.01644 0.22066 0.03449 0.22066 0.03611 C 0.22066 0.05093 0.22118 0.06551 0.22153 0.0801 C 0.22118 0.09746 0.22118 0.11459 0.22066 0.13195 C 0.22049 0.13797 0.21858 0.15 0.21858 0.15023 C 0.2191 0.18287 0.21858 0.21574 0.2198 0.24838 C 0.2198 0.25093 0.22136 0.25278 0.22257 0.25486 C 0.22344 0.25672 0.22605 0.25926 0.22743 0.26019 C 0.22987 0.26158 0.23247 0.26273 0.23525 0.26389 C 0.23646 0.26598 0.23993 0.26922 0.23612 0.27292 C 0.23247 0.27662 0.22743 0.27639 0.22344 0.2794 C 0.21754 0.28426 0.21997 0.28148 0.2158 0.28727 C 0.21997 0.29283 0.2257 0.30255 0.23212 0.30417 C 0.23629 0.3051 0.24063 0.30324 0.2448 0.30278 C 0.2474 0.30255 0.24983 0.30186 0.25243 0.30139 L 0.26112 0.30023 C 0.26181 0.29838 0.2625 0.29676 0.26302 0.29514 C 0.26459 0.28982 0.26476 0.28727 0.26598 0.28218 C 0.26528 0.28033 0.26459 0.27848 0.26389 0.27686 C 0.26337 0.27593 0.26268 0.27385 0.26198 0.27431 C 0.26059 0.27523 0.26059 0.27778 0.2599 0.2794 C 0.26042 0.2838 0.2599 0.28843 0.26112 0.29236 C 0.26129 0.29375 0.2632 0.29306 0.26389 0.29375 C 0.27535 0.30348 0.26754 0.3 0.27552 0.30278 C 0.27587 0.30486 0.27587 0.30718 0.27657 0.30926 C 0.2783 0.31598 0.28195 0.3125 0.27153 0.31436 C 0.2632 0.31181 0.25452 0.31111 0.24671 0.30672 C 0.24497 0.30579 0.24618 0.30232 0.24566 0.30023 C 0.24532 0.29838 0.24427 0.29676 0.24358 0.29514 C 0.24341 0.29375 0.24358 0.29167 0.24271 0.29121 C 0.23837 0.28889 0.22917 0.28727 0.22917 0.2875 C 0.21997 0.2926 0.22153 0.28866 0.22153 0.30533 C 0.22153 0.30764 0.22136 0.31019 0.22257 0.31181 C 0.22414 0.31389 0.2283 0.31436 0.2283 0.31459 C 0.23004 0.31412 0.23247 0.31412 0.23403 0.3132 C 0.2349 0.31273 0.23525 0.31135 0.23612 0.31065 C 0.23698 0.30949 0.23768 0.30834 0.23889 0.30787 C 0.24115 0.30718 0.24341 0.30718 0.24566 0.30672 C 0.24671 0.30579 0.2474 0.30417 0.24844 0.30417 C 0.25052 0.30371 0.25261 0.3044 0.25417 0.30533 C 0.2566 0.30672 0.26129 0.3132 0.26302 0.31574 C 0.2632 0.31736 0.26441 0.31922 0.26389 0.32084 C 0.26181 0.33264 0.24757 0.325 0.24358 0.32477 C 0.23907 0.32361 0.22917 0.32084 0.22639 0.32084 C 0.22188 0.32107 0.21719 0.32361 0.21285 0.32477 C 0.21268 0.32662 0.21198 0.32824 0.21198 0.32986 C 0.21198 0.33611 0.21424 0.33681 0.21771 0.34028 C 0.21858 0.34121 0.21962 0.3426 0.22066 0.34283 C 0.22327 0.34375 0.2257 0.34375 0.2283 0.34422 L 0.23785 0.34028 C 0.23889 0.33982 0.23976 0.33936 0.24098 0.33912 C 0.2441 0.33797 0.24827 0.33727 0.25139 0.33635 C 0.25313 0.33611 0.25469 0.33565 0.25625 0.33519 C 0.25868 0.33611 0.26233 0.33773 0.26389 0.33912 C 0.26546 0.34005 0.26684 0.34144 0.26771 0.34283 C 0.26893 0.34445 0.26962 0.3463 0.27084 0.34815 C 0.27101 0.35023 0.27223 0.35255 0.27153 0.35463 C 0.27153 0.35579 0.26962 0.35556 0.26893 0.35579 C 0.26615 0.35672 0.26112 0.35857 0.26112 0.3588 L 0.24757 0.35718 C 0.22431 0.35463 0.23195 0.35903 0.22153 0.35209 C 0.22084 0.35023 0.2198 0.34861 0.2198 0.34676 C 0.21927 0.34028 0.21719 0.33218 0.22066 0.32732 C 0.22118 0.32662 0.2375 0.32963 0.23976 0.32986 C 0.24497 0.33357 0.24948 0.33727 0.25521 0.33773 C 0.25799 0.33797 0.26042 0.33681 0.26302 0.33635 C 0.2625 0.32686 0.2625 0.31736 0.26198 0.30787 C 0.26198 0.30533 0.26302 0.30047 0.26112 0.30023 C 0.25625 0.29931 0.25209 0.30371 0.24757 0.30533 C 0.24497 0.31389 0.24549 0.31042 0.2448 0.32084 C 0.24254 0.34607 0.24844 0.34236 0.23889 0.34561 C 0.23004 0.34375 0.22066 0.34723 0.21684 0.33519 C 0.21563 0.33148 0.21546 0.32732 0.21493 0.32361 C 0.2158 0.31829 0.21632 0.31297 0.21771 0.30787 C 0.21823 0.30625 0.21927 0.30486 0.22066 0.30417 C 0.22223 0.30278 0.22639 0.30139 0.22639 0.30162 C 0.22743 0.3007 0.2283 0.29977 0.22917 0.29885 C 0.23125 0.29746 0.23594 0.29445 0.23785 0.29375 C 0.24063 0.2926 0.24358 0.2919 0.24671 0.29121 C 0.24844 0.28982 0.25052 0.28889 0.25243 0.28727 C 0.25313 0.28658 0.25348 0.28542 0.25417 0.28473 C 0.25556 0.28357 0.25695 0.28287 0.25816 0.28218 C 0.25886 0.28125 0.2599 0.28079 0.2599 0.2794 C 0.26042 0.27639 0.2599 0.27338 0.25921 0.27037 C 0.25886 0.26922 0.25799 0.26852 0.2573 0.26783 C 0.25591 0.26644 0.25469 0.26505 0.2533 0.26389 C 0.25174 0.2625 0.24966 0.26042 0.24757 0.26019 C 0.23768 0.25834 0.22761 0.25834 0.21771 0.25741 C 0.21615 0.25672 0.21424 0.25648 0.21285 0.25486 C 0.21216 0.25394 0.21198 0.25232 0.21198 0.25093 C 0.21198 0.24653 0.21355 0.24468 0.21493 0.24074 C 0.21511 0.23889 0.21546 0.23727 0.2158 0.23542 C 0.21546 0.22246 0.21546 0.20949 0.21493 0.19676 C 0.21476 0.19445 0.21372 0.19236 0.21372 0.19028 C 0.21372 0.17894 0.21407 0.17917 0.2158 0.17199 C 0.21615 0.15996 0.21632 0.14792 0.21684 0.13588 C 0.21702 0.13241 0.21754 0.12894 0.21771 0.12547 C 0.2198 0.09723 0.21962 0.09676 0.22066 0.07107 C 0.22084 0.04352 0.22118 0.01598 0.22153 -0.0118 C 0.22153 -0.01736 0.22205 -0.02291 0.22257 -0.02847 C 0.22275 -0.03287 0.22223 -0.0375 0.22344 -0.04143 C 0.22396 -0.04282 0.22552 -0.04259 0.22639 -0.04282 C 0.23403 -0.04352 0.24184 -0.04375 0.24966 -0.04398 L 0.30938 -0.04282 C 0.31355 -0.04259 0.31771 -0.04189 0.32171 -0.04143 L 0.33629 -0.04027 L 0.35921 -0.03889 C 0.41198 -0.03981 0.4191 -0.04143 0.46059 -0.03889 C 0.46459 -0.03865 0.46875 -0.03819 0.47292 -0.03773 C 0.48559 -0.03588 0.48646 -0.03449 0.49827 -0.03379 C 0.50608 -0.0331 0.51424 -0.03287 0.52205 -0.0324 L 0.54254 -0.03125 C 0.55052 -0.02847 0.5441 -0.03032 0.55886 -0.02847 C 0.56216 -0.02824 0.56528 -0.02777 0.56858 -0.02731 L 0.59636 -0.02847 C 0.59914 -0.0287 0.60139 -0.02963 0.60417 -0.02986 C 0.60834 -0.03032 0.61684 -0.03125 0.61684 -0.03102 " pathEditMode="relative" rAng="0" ptsTypes="AAAAAAAAAAAAAAAAAAAAAAAAAAAAAAAAAAAAAAAAAAAAAAAAAAAAAAAAAAAAAAAAAAAAAAAAAAAAAAAAAAAAAAAAAAAAAAAAAAAAAAAAAAAAAAAAAAAAAAAAAAAAAAAA">
                                      <p:cBhvr>
                                        <p:cTn id="29" dur="5000" fill="hold"/>
                                        <p:tgtEl>
                                          <p:spTgt spid="11"/>
                                        </p:tgtEl>
                                        <p:attrNameLst>
                                          <p:attrName>ppt_x</p:attrName>
                                          <p:attrName>ppt_y</p:attrName>
                                        </p:attrNameLst>
                                      </p:cBhvr>
                                      <p:rCtr x="30833" y="15741"/>
                                    </p:animMotion>
                                  </p:childTnLst>
                                </p:cTn>
                              </p:par>
                              <p:par>
                                <p:cTn id="30" presetID="1" presetClass="entr" presetSubtype="0" fill="hold" grpId="0" nodeType="withEffect">
                                  <p:stCondLst>
                                    <p:cond delay="3000"/>
                                  </p:stCondLst>
                                  <p:childTnLst>
                                    <p:set>
                                      <p:cBhvr>
                                        <p:cTn id="31" dur="1" fill="hold">
                                          <p:stCondLst>
                                            <p:cond delay="0"/>
                                          </p:stCondLst>
                                        </p:cTn>
                                        <p:tgtEl>
                                          <p:spTgt spid="12"/>
                                        </p:tgtEl>
                                        <p:attrNameLst>
                                          <p:attrName>style.visibility</p:attrName>
                                        </p:attrNameLst>
                                      </p:cBhvr>
                                      <p:to>
                                        <p:strVal val="visible"/>
                                      </p:to>
                                    </p:set>
                                  </p:childTnLst>
                                </p:cTn>
                              </p:par>
                              <p:par>
                                <p:cTn id="32" presetID="0" presetClass="path" presetSubtype="0" repeatCount="indefinite" fill="hold" grpId="1" nodeType="withEffect">
                                  <p:stCondLst>
                                    <p:cond delay="3000"/>
                                  </p:stCondLst>
                                  <p:childTnLst>
                                    <p:animMotion origin="layout" path="M -3.88889E-6 -3.33333E-6 L -3.88889E-6 0.00023 C 0.00938 0.00116 0.01511 0.00209 0.025 0.00255 C 0.04132 0.00324 0.05782 0.00348 0.07414 0.00371 C 0.07796 0.00417 0.08195 0.0044 0.08559 0.0051 C 0.08837 0.00556 0.09098 0.00764 0.09341 0.00764 C 0.11737 0.0088 0.14098 0.00857 0.16459 0.00903 C 0.17014 0.00949 0.1757 0.00973 0.18125 0.01019 C 0.18664 0.01088 0.19514 0.01297 0.20052 0.01412 C 0.20591 0.01366 0.21198 0.01366 0.21771 0.01297 C 0.21858 0.01273 0.21962 0.01135 0.22066 0.01158 C 0.22136 0.01181 0.22188 0.0132 0.22257 0.01412 C 0.22223 0.01644 0.22066 0.03449 0.22066 0.03611 C 0.22066 0.05093 0.22118 0.06551 0.22153 0.0801 C 0.22118 0.09746 0.22118 0.11459 0.22066 0.13195 C 0.22049 0.13797 0.21858 0.15 0.21858 0.15023 C 0.2191 0.18287 0.21858 0.21574 0.2198 0.24838 C 0.2198 0.25093 0.22136 0.25278 0.22257 0.25486 C 0.22344 0.25672 0.22605 0.25926 0.22743 0.26019 C 0.22987 0.26158 0.23247 0.26273 0.23525 0.26389 C 0.23646 0.26598 0.23993 0.26922 0.23612 0.27292 C 0.23247 0.27662 0.22743 0.27639 0.22344 0.2794 C 0.21754 0.28426 0.21997 0.28148 0.2158 0.28727 C 0.21997 0.29283 0.2257 0.30255 0.23212 0.30417 C 0.23629 0.3051 0.24063 0.30324 0.2448 0.30278 C 0.2474 0.30255 0.24983 0.30186 0.25243 0.30139 L 0.26112 0.30023 C 0.26181 0.29838 0.2625 0.29676 0.26302 0.29514 C 0.26459 0.28982 0.26476 0.28727 0.26598 0.28218 C 0.26528 0.28033 0.26459 0.27848 0.26389 0.27686 C 0.26337 0.27593 0.26268 0.27385 0.26198 0.27431 C 0.26059 0.27523 0.26059 0.27778 0.2599 0.2794 C 0.26042 0.2838 0.2599 0.28843 0.26112 0.29236 C 0.26129 0.29375 0.2632 0.29306 0.26389 0.29375 C 0.27535 0.30348 0.26754 0.3 0.27552 0.30278 C 0.27587 0.30486 0.27587 0.30718 0.27657 0.30926 C 0.2783 0.31598 0.28195 0.3125 0.27153 0.31436 C 0.2632 0.31181 0.25452 0.31111 0.24671 0.30672 C 0.24497 0.30579 0.24618 0.30232 0.24566 0.30023 C 0.24532 0.29838 0.24427 0.29676 0.24358 0.29514 C 0.24341 0.29375 0.24358 0.29167 0.24271 0.29121 C 0.23837 0.28889 0.22917 0.28727 0.22917 0.2875 C 0.21997 0.2926 0.22153 0.28866 0.22153 0.30533 C 0.22153 0.30764 0.22136 0.31019 0.22257 0.31181 C 0.22414 0.31389 0.2283 0.31436 0.2283 0.31459 C 0.23004 0.31412 0.23247 0.31412 0.23403 0.3132 C 0.2349 0.31273 0.23525 0.31135 0.23612 0.31065 C 0.23698 0.30949 0.23768 0.30834 0.23889 0.30787 C 0.24115 0.30718 0.24341 0.30718 0.24566 0.30672 C 0.24671 0.30579 0.2474 0.30417 0.24844 0.30417 C 0.25052 0.30371 0.25261 0.3044 0.25417 0.30533 C 0.2566 0.30672 0.26129 0.3132 0.26302 0.31574 C 0.2632 0.31736 0.26441 0.31922 0.26389 0.32084 C 0.26181 0.33264 0.24757 0.325 0.24358 0.32477 C 0.23907 0.32361 0.22917 0.32084 0.22639 0.32084 C 0.22188 0.32107 0.21719 0.32361 0.21285 0.32477 C 0.21268 0.32662 0.21198 0.32824 0.21198 0.32986 C 0.21198 0.33611 0.21424 0.33681 0.21771 0.34028 C 0.21858 0.34121 0.21962 0.3426 0.22066 0.34283 C 0.22327 0.34375 0.2257 0.34375 0.2283 0.34422 L 0.23785 0.34028 C 0.23889 0.33982 0.23976 0.33936 0.24098 0.33912 C 0.2441 0.33797 0.24827 0.33727 0.25139 0.33635 C 0.25313 0.33611 0.25469 0.33565 0.25625 0.33519 C 0.25868 0.33611 0.26233 0.33773 0.26389 0.33912 C 0.26546 0.34005 0.26684 0.34144 0.26771 0.34283 C 0.26893 0.34445 0.26962 0.3463 0.27084 0.34815 C 0.27101 0.35023 0.27223 0.35255 0.27153 0.35463 C 0.27153 0.35579 0.26962 0.35556 0.26893 0.35579 C 0.26615 0.35672 0.26112 0.35857 0.26112 0.3588 L 0.24757 0.35718 C 0.22431 0.35463 0.23195 0.35903 0.22153 0.35209 C 0.22084 0.35023 0.2198 0.34861 0.2198 0.34676 C 0.21927 0.34028 0.21719 0.33218 0.22066 0.32732 C 0.22118 0.32662 0.2375 0.32963 0.23976 0.32986 C 0.24497 0.33357 0.24948 0.33727 0.25521 0.33773 C 0.25799 0.33797 0.26042 0.33681 0.26302 0.33635 C 0.2625 0.32686 0.2625 0.31736 0.26198 0.30787 C 0.26198 0.30533 0.26302 0.30047 0.26112 0.30023 C 0.25625 0.29931 0.25209 0.30371 0.24757 0.30533 C 0.24497 0.31389 0.24549 0.31042 0.2448 0.32084 C 0.24254 0.34607 0.24844 0.34236 0.23889 0.34561 C 0.23004 0.34375 0.22066 0.34723 0.21684 0.33519 C 0.21563 0.33148 0.21546 0.32732 0.21493 0.32361 C 0.2158 0.31829 0.21632 0.31297 0.21771 0.30787 C 0.21823 0.30625 0.21927 0.30486 0.22066 0.30417 C 0.22223 0.30278 0.22639 0.30139 0.22639 0.30162 C 0.22743 0.3007 0.2283 0.29977 0.22917 0.29885 C 0.23125 0.29746 0.23594 0.29445 0.23785 0.29375 C 0.24063 0.2926 0.24358 0.2919 0.24671 0.29121 C 0.24844 0.28982 0.25052 0.28889 0.25243 0.28727 C 0.25313 0.28658 0.25348 0.28542 0.25417 0.28473 C 0.25556 0.28357 0.25695 0.28287 0.25816 0.28218 C 0.25886 0.28125 0.2599 0.28079 0.2599 0.2794 C 0.26042 0.27639 0.2599 0.27338 0.25921 0.27037 C 0.25886 0.26922 0.25799 0.26852 0.2573 0.26783 C 0.25591 0.26644 0.25469 0.26505 0.2533 0.26389 C 0.25174 0.2625 0.24966 0.26042 0.24757 0.26019 C 0.23768 0.25834 0.22761 0.25834 0.21771 0.25741 C 0.21615 0.25672 0.21424 0.25648 0.21285 0.25486 C 0.21216 0.25394 0.21198 0.25232 0.21198 0.25093 C 0.21198 0.24653 0.21355 0.24468 0.21493 0.24074 C 0.21511 0.23889 0.21546 0.23727 0.2158 0.23542 C 0.21546 0.22246 0.21546 0.20949 0.21493 0.19676 C 0.21476 0.19445 0.21372 0.19236 0.21372 0.19028 C 0.21372 0.17894 0.21407 0.17917 0.2158 0.17199 C 0.21615 0.15996 0.21632 0.14792 0.21684 0.13588 C 0.21702 0.13241 0.21754 0.12894 0.21771 0.12547 C 0.2198 0.09723 0.21962 0.09676 0.22066 0.07107 C 0.22084 0.04352 0.22118 0.01598 0.22153 -0.0118 C 0.22153 -0.01736 0.22205 -0.02291 0.22257 -0.02847 C 0.22275 -0.03287 0.22223 -0.0375 0.22344 -0.04143 C 0.22396 -0.04282 0.22552 -0.04259 0.22639 -0.04282 C 0.23403 -0.04352 0.24184 -0.04375 0.24966 -0.04398 L 0.30938 -0.04282 C 0.31355 -0.04259 0.31771 -0.04189 0.32171 -0.04143 L 0.33629 -0.04027 L 0.35921 -0.03889 C 0.41198 -0.03981 0.4191 -0.04143 0.46059 -0.03889 C 0.46459 -0.03865 0.46875 -0.03819 0.47292 -0.03773 C 0.48559 -0.03588 0.48646 -0.03449 0.49827 -0.03379 C 0.50608 -0.0331 0.51424 -0.03287 0.52205 -0.0324 L 0.54254 -0.03125 C 0.55052 -0.02847 0.5441 -0.03032 0.55886 -0.02847 C 0.56216 -0.02824 0.56528 -0.02777 0.56858 -0.02731 L 0.59636 -0.02847 C 0.59914 -0.0287 0.60139 -0.02963 0.60417 -0.02986 C 0.60834 -0.03032 0.61684 -0.03125 0.61684 -0.03102 " pathEditMode="relative" rAng="0" ptsTypes="AAAAAAAAAAAAAAAAAAAAAAAAAAAAAAAAAAAAAAAAAAAAAAAAAAAAAAAAAAAAAAAAAAAAAAAAAAAAAAAAAAAAAAAAAAAAAAAAAAAAAAAAAAAAAAAAAAAAAAAAAAAAAAAA">
                                      <p:cBhvr>
                                        <p:cTn id="33" dur="5000" fill="hold"/>
                                        <p:tgtEl>
                                          <p:spTgt spid="12"/>
                                        </p:tgtEl>
                                        <p:attrNameLst>
                                          <p:attrName>ppt_x</p:attrName>
                                          <p:attrName>ppt_y</p:attrName>
                                        </p:attrNameLst>
                                      </p:cBhvr>
                                      <p:rCtr x="30833" y="15741"/>
                                    </p:animMotion>
                                  </p:childTnLst>
                                </p:cTn>
                              </p:par>
                              <p:par>
                                <p:cTn id="34" presetID="1" presetClass="entr" presetSubtype="0" fill="hold" grpId="0" nodeType="withEffect">
                                  <p:stCondLst>
                                    <p:cond delay="3500"/>
                                  </p:stCondLst>
                                  <p:childTnLst>
                                    <p:set>
                                      <p:cBhvr>
                                        <p:cTn id="35" dur="1" fill="hold">
                                          <p:stCondLst>
                                            <p:cond delay="0"/>
                                          </p:stCondLst>
                                        </p:cTn>
                                        <p:tgtEl>
                                          <p:spTgt spid="13"/>
                                        </p:tgtEl>
                                        <p:attrNameLst>
                                          <p:attrName>style.visibility</p:attrName>
                                        </p:attrNameLst>
                                      </p:cBhvr>
                                      <p:to>
                                        <p:strVal val="visible"/>
                                      </p:to>
                                    </p:set>
                                  </p:childTnLst>
                                </p:cTn>
                              </p:par>
                              <p:par>
                                <p:cTn id="36" presetID="0" presetClass="path" presetSubtype="0" repeatCount="indefinite" fill="hold" grpId="1" nodeType="withEffect">
                                  <p:stCondLst>
                                    <p:cond delay="3500"/>
                                  </p:stCondLst>
                                  <p:childTnLst>
                                    <p:animMotion origin="layout" path="M -3.88889E-6 -3.33333E-6 L -3.88889E-6 0.00023 C 0.00938 0.00116 0.01511 0.00209 0.02483 0.00255 C 0.04115 0.00324 0.05764 0.00348 0.07396 0.00371 C 0.07796 0.00417 0.08177 0.0044 0.08542 0.0051 C 0.0882 0.00556 0.0908 0.00764 0.09323 0.00764 C 0.11719 0.0088 0.1408 0.00857 0.16441 0.00903 C 0.1698 0.00949 0.17535 0.00973 0.18091 0.01019 C 0.18646 0.01088 0.1948 0.01297 0.20018 0.01412 C 0.20556 0.01366 0.21164 0.01366 0.21737 0.01297 C 0.21823 0.01273 0.2191 0.01135 0.22032 0.01158 C 0.22101 0.01181 0.22153 0.0132 0.22223 0.01412 C 0.22188 0.01644 0.22032 0.03449 0.22032 0.03611 C 0.22032 0.05093 0.22084 0.06551 0.22118 0.0801 C 0.22084 0.09746 0.22084 0.11459 0.22032 0.13195 C 0.22014 0.13797 0.21823 0.15 0.21823 0.15023 C 0.21875 0.18287 0.21823 0.21574 0.21945 0.24838 C 0.21945 0.25093 0.22101 0.25278 0.22223 0.25486 C 0.22309 0.25672 0.22552 0.25926 0.22691 0.26019 C 0.22952 0.26158 0.23195 0.26273 0.23473 0.26389 C 0.23612 0.26598 0.23959 0.26922 0.23577 0.27292 C 0.23195 0.27662 0.22691 0.27639 0.22309 0.2794 C 0.21719 0.28426 0.21962 0.28148 0.21546 0.28727 C 0.21962 0.29283 0.22535 0.30255 0.23177 0.30417 C 0.23594 0.3051 0.24028 0.30324 0.24445 0.30278 C 0.24688 0.30255 0.24948 0.30186 0.25191 0.30139 L 0.26077 0.30023 C 0.26129 0.29838 0.26198 0.29676 0.2625 0.29514 C 0.26407 0.28982 0.26441 0.28727 0.26546 0.28218 C 0.26476 0.28033 0.26407 0.27848 0.26337 0.27686 C 0.26302 0.27593 0.26233 0.27385 0.26164 0.27431 C 0.26025 0.27523 0.26025 0.27778 0.25955 0.2794 C 0.26007 0.2838 0.25955 0.28843 0.26077 0.29236 C 0.26094 0.29375 0.26268 0.29306 0.26337 0.29375 C 0.27483 0.30348 0.26719 0.3 0.27518 0.30278 C 0.27535 0.30486 0.27535 0.30718 0.27605 0.30926 C 0.27796 0.31598 0.2816 0.3125 0.27101 0.31436 C 0.26268 0.31181 0.254 0.31111 0.24618 0.30672 C 0.24462 0.30579 0.24584 0.30232 0.24532 0.30023 C 0.2448 0.29838 0.24393 0.29676 0.24323 0.29514 C 0.24306 0.29375 0.24323 0.29167 0.24237 0.29121 C 0.23802 0.28889 0.22882 0.28727 0.22882 0.2875 C 0.21962 0.2926 0.22118 0.28866 0.22118 0.30533 C 0.22118 0.30764 0.22101 0.31019 0.22223 0.31181 C 0.22379 0.31389 0.22796 0.31436 0.22796 0.31459 C 0.22969 0.31412 0.23195 0.31412 0.23368 0.3132 C 0.23455 0.31273 0.23473 0.31135 0.23577 0.31065 C 0.23664 0.30949 0.23733 0.30834 0.23837 0.30787 C 0.2408 0.30718 0.24306 0.30718 0.24532 0.30672 C 0.24618 0.30579 0.24688 0.30417 0.24809 0.30417 C 0.25018 0.30371 0.25226 0.3044 0.25382 0.30533 C 0.25608 0.30672 0.26094 0.3132 0.2625 0.31574 C 0.26268 0.31736 0.26389 0.31922 0.26337 0.32084 C 0.26129 0.33264 0.24723 0.325 0.24323 0.32477 C 0.23872 0.32361 0.22882 0.32084 0.22605 0.32084 C 0.22153 0.32107 0.21684 0.32361 0.2125 0.32477 C 0.21233 0.32662 0.21164 0.32824 0.21164 0.32986 C 0.21164 0.33611 0.21389 0.33681 0.21737 0.34028 C 0.21823 0.34121 0.2191 0.3426 0.22032 0.34283 C 0.22292 0.34375 0.22535 0.34375 0.22796 0.34422 L 0.2375 0.34028 C 0.23837 0.33982 0.23941 0.33936 0.24046 0.33912 C 0.24375 0.33797 0.24792 0.33727 0.25105 0.33635 C 0.25261 0.33611 0.25434 0.33565 0.25591 0.33519 C 0.25816 0.33611 0.26181 0.33773 0.26337 0.33912 C 0.26511 0.34005 0.2665 0.34144 0.26737 0.34283 C 0.26841 0.34445 0.2691 0.3463 0.27032 0.34815 C 0.27049 0.35023 0.27171 0.35255 0.27101 0.35463 C 0.27101 0.35579 0.2691 0.35556 0.26841 0.35579 C 0.2658 0.35672 0.26077 0.35857 0.26077 0.3588 L 0.24723 0.35718 C 0.22396 0.35463 0.2316 0.35903 0.22118 0.35209 C 0.22049 0.35023 0.21945 0.34861 0.21945 0.34676 C 0.21893 0.34028 0.21684 0.33218 0.22032 0.32732 C 0.22084 0.32662 0.23698 0.32963 0.23941 0.32986 C 0.24462 0.33357 0.24896 0.33727 0.25469 0.33773 C 0.25747 0.33797 0.26007 0.33681 0.2625 0.33635 C 0.26198 0.32686 0.26198 0.31736 0.26164 0.30787 C 0.26164 0.30533 0.2625 0.30047 0.26077 0.30023 C 0.25591 0.29931 0.25174 0.30371 0.24723 0.30533 C 0.24462 0.31389 0.24514 0.31042 0.24445 0.32084 C 0.24219 0.34607 0.24809 0.34236 0.23837 0.34561 C 0.22969 0.34375 0.22032 0.34723 0.2165 0.33519 C 0.21528 0.33148 0.21511 0.32732 0.21459 0.32361 C 0.21546 0.31829 0.21598 0.31297 0.21737 0.30787 C 0.21771 0.30625 0.21893 0.30486 0.22032 0.30417 C 0.22188 0.30278 0.22605 0.30139 0.22605 0.30162 C 0.22691 0.3007 0.22796 0.29977 0.22882 0.29885 C 0.23091 0.29746 0.23542 0.29445 0.2375 0.29375 C 0.24028 0.2926 0.24323 0.2919 0.24618 0.29121 C 0.24809 0.28982 0.25018 0.28889 0.25191 0.28727 C 0.25261 0.28658 0.25313 0.28542 0.25382 0.28473 C 0.25521 0.28357 0.2566 0.28287 0.25764 0.28218 C 0.25834 0.28125 0.25955 0.28079 0.25955 0.2794 C 0.26007 0.27639 0.25955 0.27338 0.25886 0.27037 C 0.25834 0.26922 0.25747 0.26852 0.25677 0.26783 C 0.25539 0.26644 0.25434 0.26505 0.25296 0.26389 C 0.25122 0.2625 0.24914 0.26042 0.24723 0.26019 C 0.23733 0.25834 0.22726 0.25834 0.21737 0.25741 C 0.2158 0.25672 0.21389 0.25648 0.2125 0.25486 C 0.21181 0.25394 0.21164 0.25232 0.21164 0.25093 C 0.21164 0.24653 0.2132 0.24468 0.21459 0.24074 C 0.21476 0.23889 0.21511 0.23727 0.21546 0.23542 C 0.21511 0.22246 0.21511 0.20949 0.21459 0.19676 C 0.21441 0.19445 0.21337 0.19236 0.21337 0.19028 C 0.21337 0.17894 0.21372 0.17917 0.21546 0.17199 C 0.2158 0.15996 0.21598 0.14792 0.2165 0.13588 C 0.21667 0.13241 0.21719 0.12894 0.21737 0.12547 C 0.21945 0.09723 0.2191 0.09676 0.22032 0.07107 C 0.22049 0.04352 0.22084 0.01598 0.22118 -0.0118 C 0.22118 -0.01736 0.22171 -0.02291 0.22223 -0.02847 C 0.2224 -0.03287 0.22188 -0.0375 0.22309 -0.04143 C 0.22362 -0.04282 0.22518 -0.04259 0.22605 -0.04282 C 0.23368 -0.04352 0.2415 -0.04375 0.24914 -0.04398 L 0.30886 -0.04282 C 0.31302 -0.04259 0.31719 -0.04189 0.32118 -0.04143 L 0.33577 -0.04027 L 0.35868 -0.03889 C 0.41129 -0.03981 0.41841 -0.04143 0.45973 -0.03889 C 0.46389 -0.03865 0.46806 -0.03819 0.47223 -0.03773 C 0.48473 -0.03588 0.48559 -0.03449 0.4974 -0.03379 C 0.50521 -0.0331 0.51337 -0.03287 0.52118 -0.0324 L 0.54167 -0.03125 C 0.54966 -0.02847 0.54323 -0.03032 0.55799 -0.02847 C 0.56112 -0.02824 0.56441 -0.02777 0.56754 -0.02731 L 0.59532 -0.02847 C 0.59809 -0.0287 0.60035 -0.02963 0.60313 -0.02986 C 0.6073 -0.03032 0.6158 -0.03125 0.6158 -0.03102 " pathEditMode="relative" rAng="0" ptsTypes="AAAAAAAAAAAAAAAAAAAAAAAAAAAAAAAAAAAAAAAAAAAAAAAAAAAAAAAAAAAAAAAAAAAAAAAAAAAAAAAAAAAAAAAAAAAAAAAAAAAAAAAAAAAAAAAAAAAAAAAAAAAAAAAA">
                                      <p:cBhvr>
                                        <p:cTn id="37" dur="5000" fill="hold"/>
                                        <p:tgtEl>
                                          <p:spTgt spid="13"/>
                                        </p:tgtEl>
                                        <p:attrNameLst>
                                          <p:attrName>ppt_x</p:attrName>
                                          <p:attrName>ppt_y</p:attrName>
                                        </p:attrNameLst>
                                      </p:cBhvr>
                                      <p:rCtr x="30781" y="15741"/>
                                    </p:animMotion>
                                  </p:childTnLst>
                                </p:cTn>
                              </p:par>
                              <p:par>
                                <p:cTn id="38" presetID="1" presetClass="entr" presetSubtype="0" fill="hold" grpId="0" nodeType="withEffect">
                                  <p:stCondLst>
                                    <p:cond delay="4000"/>
                                  </p:stCondLst>
                                  <p:childTnLst>
                                    <p:set>
                                      <p:cBhvr>
                                        <p:cTn id="39" dur="1" fill="hold">
                                          <p:stCondLst>
                                            <p:cond delay="0"/>
                                          </p:stCondLst>
                                        </p:cTn>
                                        <p:tgtEl>
                                          <p:spTgt spid="14"/>
                                        </p:tgtEl>
                                        <p:attrNameLst>
                                          <p:attrName>style.visibility</p:attrName>
                                        </p:attrNameLst>
                                      </p:cBhvr>
                                      <p:to>
                                        <p:strVal val="visible"/>
                                      </p:to>
                                    </p:set>
                                  </p:childTnLst>
                                </p:cTn>
                              </p:par>
                              <p:par>
                                <p:cTn id="40" presetID="0" presetClass="path" presetSubtype="0" repeatCount="indefinite" fill="hold" grpId="1" nodeType="withEffect">
                                  <p:stCondLst>
                                    <p:cond delay="4000"/>
                                  </p:stCondLst>
                                  <p:childTnLst>
                                    <p:animMotion origin="layout" path="M 5E-6 -3.33333E-6 L 5E-6 0.00023 C 0.00938 0.00116 0.01511 0.00209 0.02501 0.00255 C 0.04132 0.00324 0.05799 0.00348 0.07431 0.00371 C 0.07813 0.00417 0.08212 0.0044 0.08577 0.0051 C 0.08855 0.00556 0.09115 0.00764 0.09358 0.00764 C 0.11737 0.0088 0.14132 0.00857 0.16494 0.00903 C 0.17049 0.00949 0.17605 0.00973 0.1816 0.01019 C 0.18716 0.01088 0.19566 0.01297 0.20087 0.01412 C 0.20643 0.01366 0.21251 0.01366 0.21823 0.01297 C 0.2191 0.01273 0.21997 0.01135 0.22119 0.01158 C 0.22188 0.01181 0.2224 0.0132 0.2231 0.01412 C 0.22275 0.01644 0.22119 0.03449 0.22119 0.03611 C 0.22119 0.05093 0.22171 0.06551 0.22205 0.0801 C 0.22171 0.09746 0.22171 0.11459 0.22119 0.13195 C 0.22101 0.13797 0.2191 0.15 0.2191 0.15023 C 0.21962 0.18287 0.2191 0.21574 0.22032 0.24838 C 0.22032 0.25093 0.22188 0.25278 0.2231 0.25486 C 0.22396 0.25672 0.22657 0.25926 0.22778 0.26019 C 0.23039 0.26158 0.23299 0.26273 0.23577 0.26389 C 0.23716 0.26598 0.24046 0.26922 0.23664 0.27292 C 0.23264 0.27662 0.22778 0.27639 0.22396 0.2794 C 0.21789 0.28426 0.22049 0.28148 0.21615 0.28727 C 0.22049 0.29283 0.22622 0.30255 0.23264 0.30417 C 0.23681 0.3051 0.24098 0.30324 0.24532 0.30278 C 0.24792 0.30255 0.25035 0.30186 0.25296 0.30139 L 0.26164 0.30023 C 0.26233 0.29838 0.26303 0.29676 0.26355 0.29514 C 0.26511 0.28982 0.26546 0.28727 0.2665 0.28218 C 0.2658 0.28033 0.26511 0.27848 0.26441 0.27686 C 0.26407 0.27593 0.26337 0.27385 0.26268 0.27431 C 0.26129 0.27523 0.26129 0.27778 0.2606 0.2794 C 0.26094 0.2838 0.2606 0.28843 0.26164 0.29236 C 0.26198 0.29375 0.26372 0.29306 0.26441 0.29375 C 0.27605 0.30348 0.26823 0.3 0.27622 0.30278 C 0.27639 0.30486 0.27639 0.30718 0.27709 0.30926 C 0.279 0.31598 0.28264 0.3125 0.27205 0.31436 C 0.26372 0.31181 0.25504 0.31111 0.24723 0.30672 C 0.24566 0.30579 0.24671 0.30232 0.24636 0.30023 C 0.24584 0.29838 0.24497 0.29676 0.24428 0.29514 C 0.24393 0.29375 0.24428 0.29167 0.24323 0.29121 C 0.23889 0.28889 0.22969 0.28727 0.22969 0.2875 C 0.22049 0.2926 0.22205 0.28866 0.22205 0.30533 C 0.22205 0.30764 0.22188 0.31019 0.2231 0.31181 C 0.22448 0.31389 0.22882 0.31436 0.22882 0.31459 C 0.23056 0.31412 0.23264 0.31412 0.23455 0.3132 C 0.23542 0.31273 0.23577 0.31135 0.23664 0.31065 C 0.23751 0.30949 0.2382 0.30834 0.23941 0.30787 C 0.24167 0.30718 0.24393 0.30718 0.24636 0.30672 C 0.24723 0.30579 0.24792 0.30417 0.24914 0.30417 C 0.25105 0.30371 0.25313 0.3044 0.25487 0.30533 C 0.25712 0.30672 0.26198 0.3132 0.26355 0.31574 C 0.26372 0.31736 0.26494 0.31922 0.26441 0.32084 C 0.26233 0.33264 0.2481 0.325 0.24428 0.32477 C 0.23959 0.32361 0.22969 0.32084 0.22691 0.32084 C 0.2224 0.32107 0.21771 0.32361 0.21337 0.32477 C 0.2132 0.32662 0.21251 0.32824 0.21251 0.32986 C 0.21251 0.33611 0.21476 0.33681 0.21823 0.34028 C 0.2191 0.34121 0.21997 0.3426 0.22119 0.34283 C 0.22379 0.34375 0.22622 0.34375 0.22882 0.34422 L 0.23855 0.34028 C 0.23941 0.33982 0.24028 0.33936 0.2415 0.33912 C 0.24462 0.33797 0.24879 0.33727 0.25209 0.33635 C 0.25365 0.33611 0.25521 0.33565 0.25695 0.33519 C 0.25921 0.33611 0.26285 0.33773 0.26441 0.33912 C 0.2658 0.34005 0.26754 0.34144 0.26841 0.34283 C 0.26962 0.34445 0.27032 0.3463 0.27136 0.34815 C 0.27153 0.35023 0.27275 0.35255 0.27205 0.35463 C 0.27205 0.35579 0.27032 0.35556 0.26962 0.35579 C 0.26685 0.35672 0.26164 0.35857 0.26164 0.3588 L 0.2481 0.35718 C 0.22483 0.35463 0.23247 0.35903 0.22205 0.35209 C 0.22136 0.35023 0.22032 0.34861 0.22032 0.34676 C 0.2198 0.34028 0.21771 0.33218 0.22119 0.32732 C 0.22171 0.32662 0.23803 0.32963 0.24028 0.32986 C 0.24566 0.33357 0.25001 0.33727 0.25573 0.33773 C 0.25834 0.33797 0.26094 0.33681 0.26355 0.33635 C 0.26303 0.32686 0.26303 0.31736 0.26268 0.30787 C 0.26268 0.30533 0.26355 0.30047 0.26164 0.30023 C 0.25695 0.29931 0.25278 0.30371 0.2481 0.30533 C 0.24566 0.31389 0.24601 0.31042 0.24532 0.32084 C 0.24306 0.34607 0.24914 0.34236 0.23941 0.34561 C 0.23056 0.34375 0.22119 0.34723 0.21719 0.33519 C 0.21615 0.33148 0.21598 0.32732 0.21546 0.32361 C 0.21615 0.31829 0.21685 0.31297 0.21823 0.30787 C 0.21858 0.30625 0.2198 0.30486 0.22119 0.30417 C 0.22275 0.30278 0.22691 0.30139 0.22691 0.30162 C 0.22778 0.3007 0.22882 0.29977 0.22969 0.29885 C 0.23178 0.29746 0.23646 0.29445 0.23855 0.29375 C 0.24115 0.2926 0.24428 0.2919 0.24723 0.29121 C 0.24914 0.28982 0.25105 0.28889 0.25296 0.28727 C 0.25365 0.28658 0.25417 0.28542 0.25487 0.28473 C 0.25626 0.28357 0.25764 0.28287 0.25869 0.28218 C 0.25938 0.28125 0.2606 0.28079 0.2606 0.2794 C 0.26094 0.27639 0.2606 0.27338 0.2599 0.27037 C 0.25938 0.26922 0.25851 0.26852 0.25782 0.26783 C 0.25643 0.26644 0.25521 0.26505 0.25382 0.26389 C 0.25226 0.2625 0.25018 0.26042 0.2481 0.26019 C 0.2382 0.25834 0.22813 0.25834 0.21823 0.25741 C 0.21667 0.25672 0.21476 0.25648 0.21337 0.25486 C 0.21268 0.25394 0.21251 0.25232 0.21251 0.25093 C 0.21251 0.24653 0.21407 0.24468 0.21546 0.24074 C 0.21563 0.23889 0.21598 0.23727 0.21615 0.23542 C 0.21598 0.22246 0.21598 0.20949 0.21546 0.19676 C 0.21528 0.19445 0.21424 0.19236 0.21424 0.19028 C 0.21424 0.17894 0.21459 0.17917 0.21615 0.17199 C 0.21667 0.15996 0.21685 0.14792 0.21719 0.13588 C 0.21754 0.13241 0.21789 0.12894 0.21823 0.12547 C 0.22032 0.09723 0.21997 0.09676 0.22119 0.07107 C 0.22136 0.04352 0.22171 0.01598 0.22205 -0.0118 C 0.22205 -0.01736 0.22257 -0.02291 0.2231 -0.02847 C 0.22327 -0.03287 0.22275 -0.0375 0.22396 -0.04143 C 0.22448 -0.04282 0.22605 -0.04259 0.22691 -0.04282 C 0.23455 -0.04352 0.24237 -0.04375 0.25001 -0.04398 L 0.31007 -0.04282 C 0.31424 -0.04259 0.31841 -0.04189 0.32257 -0.04143 L 0.33698 -0.04027 L 0.36007 -0.03889 C 0.41303 -0.03981 0.42014 -0.04143 0.46164 -0.03889 C 0.4658 -0.03865 0.4698 -0.03819 0.47396 -0.03773 C 0.48664 -0.03588 0.48768 -0.03449 0.49931 -0.03379 C 0.50712 -0.0331 0.51528 -0.03287 0.52327 -0.0324 L 0.54376 -0.03125 C 0.55191 -0.02847 0.54532 -0.03032 0.56007 -0.02847 C 0.56337 -0.02824 0.5665 -0.02777 0.5698 -0.02731 L 0.59757 -0.02847 C 0.60035 -0.0287 0.60278 -0.02963 0.60556 -0.02986 C 0.60955 -0.03032 0.61823 -0.03125 0.61823 -0.03102 " pathEditMode="relative" rAng="0" ptsTypes="AAAAAAAAAAAAAAAAAAAAAAAAAAAAAAAAAAAAAAAAAAAAAAAAAAAAAAAAAAAAAAAAAAAAAAAAAAAAAAAAAAAAAAAAAAAAAAAAAAAAAAAAAAAAAAAAAAAAAAAAAAAAAAAA">
                                      <p:cBhvr>
                                        <p:cTn id="41" dur="5000" fill="hold"/>
                                        <p:tgtEl>
                                          <p:spTgt spid="14"/>
                                        </p:tgtEl>
                                        <p:attrNameLst>
                                          <p:attrName>ppt_x</p:attrName>
                                          <p:attrName>ppt_y</p:attrName>
                                        </p:attrNameLst>
                                      </p:cBhvr>
                                      <p:rCtr x="30903" y="15741"/>
                                    </p:animMotion>
                                  </p:childTnLst>
                                </p:cTn>
                              </p:par>
                              <p:par>
                                <p:cTn id="42" presetID="1" presetClass="entr" presetSubtype="0" fill="hold" grpId="0" nodeType="withEffect">
                                  <p:stCondLst>
                                    <p:cond delay="4500"/>
                                  </p:stCondLst>
                                  <p:childTnLst>
                                    <p:set>
                                      <p:cBhvr>
                                        <p:cTn id="43" dur="1" fill="hold">
                                          <p:stCondLst>
                                            <p:cond delay="0"/>
                                          </p:stCondLst>
                                        </p:cTn>
                                        <p:tgtEl>
                                          <p:spTgt spid="15"/>
                                        </p:tgtEl>
                                        <p:attrNameLst>
                                          <p:attrName>style.visibility</p:attrName>
                                        </p:attrNameLst>
                                      </p:cBhvr>
                                      <p:to>
                                        <p:strVal val="visible"/>
                                      </p:to>
                                    </p:set>
                                  </p:childTnLst>
                                </p:cTn>
                              </p:par>
                              <p:par>
                                <p:cTn id="44" presetID="0" presetClass="path" presetSubtype="0" repeatCount="indefinite" fill="hold" grpId="1" nodeType="withEffect">
                                  <p:stCondLst>
                                    <p:cond delay="4500"/>
                                  </p:stCondLst>
                                  <p:childTnLst>
                                    <p:animMotion origin="layout" path="M 5E-6 -3.33333E-6 L 5E-6 0.00023 C 0.00938 0.00116 0.01511 0.00209 0.02501 0.00255 C 0.04132 0.00324 0.05799 0.00348 0.07431 0.00371 C 0.07813 0.00417 0.08212 0.0044 0.08577 0.0051 C 0.08855 0.00556 0.09115 0.00764 0.09358 0.00764 C 0.11737 0.0088 0.14132 0.00857 0.16494 0.00903 C 0.17049 0.00949 0.17605 0.00973 0.1816 0.01019 C 0.18716 0.01088 0.19566 0.01297 0.20087 0.01412 C 0.20643 0.01366 0.21251 0.01366 0.21823 0.01297 C 0.2191 0.01273 0.21997 0.01135 0.22119 0.01158 C 0.22188 0.01181 0.2224 0.0132 0.2231 0.01412 C 0.22275 0.01644 0.22119 0.03449 0.22119 0.03611 C 0.22119 0.05093 0.22171 0.06551 0.22205 0.0801 C 0.22171 0.09746 0.22171 0.11459 0.22119 0.13195 C 0.22101 0.13797 0.2191 0.15 0.2191 0.15023 C 0.21962 0.18287 0.2191 0.21574 0.22032 0.24838 C 0.22032 0.25093 0.22188 0.25278 0.2231 0.25486 C 0.22396 0.25672 0.22657 0.25926 0.22778 0.26019 C 0.23039 0.26158 0.23299 0.26273 0.23577 0.26389 C 0.23716 0.26598 0.24046 0.26922 0.23664 0.27292 C 0.23264 0.27662 0.22778 0.27639 0.22396 0.2794 C 0.21789 0.28426 0.22049 0.28148 0.21615 0.28727 C 0.22049 0.29283 0.22622 0.30255 0.23264 0.30417 C 0.23681 0.3051 0.24098 0.30324 0.24532 0.30278 C 0.24792 0.30255 0.25035 0.30186 0.25296 0.30139 L 0.26164 0.30023 C 0.26233 0.29838 0.26303 0.29676 0.26355 0.29514 C 0.26511 0.28982 0.26546 0.28727 0.2665 0.28218 C 0.2658 0.28033 0.26511 0.27848 0.26441 0.27686 C 0.26407 0.27593 0.26337 0.27385 0.26268 0.27431 C 0.26129 0.27523 0.26129 0.27778 0.2606 0.2794 C 0.26094 0.2838 0.2606 0.28843 0.26164 0.29236 C 0.26198 0.29375 0.26372 0.29306 0.26441 0.29375 C 0.27605 0.30348 0.26823 0.3 0.27622 0.30278 C 0.27639 0.30486 0.27639 0.30718 0.27709 0.30926 C 0.279 0.31598 0.28264 0.3125 0.27205 0.31436 C 0.26372 0.31181 0.25504 0.31111 0.24723 0.30672 C 0.24566 0.30579 0.24671 0.30232 0.24636 0.30023 C 0.24584 0.29838 0.24497 0.29676 0.24428 0.29514 C 0.24393 0.29375 0.24428 0.29167 0.24323 0.29121 C 0.23889 0.28889 0.22969 0.28727 0.22969 0.2875 C 0.22049 0.2926 0.22205 0.28866 0.22205 0.30533 C 0.22205 0.30764 0.22188 0.31019 0.2231 0.31181 C 0.22448 0.31389 0.22882 0.31436 0.22882 0.31459 C 0.23056 0.31412 0.23264 0.31412 0.23455 0.3132 C 0.23542 0.31273 0.23577 0.31135 0.23664 0.31065 C 0.23751 0.30949 0.2382 0.30834 0.23941 0.30787 C 0.24167 0.30718 0.24393 0.30718 0.24636 0.30672 C 0.24723 0.30579 0.24792 0.30417 0.24914 0.30417 C 0.25105 0.30371 0.25313 0.3044 0.25487 0.30533 C 0.25712 0.30672 0.26198 0.3132 0.26355 0.31574 C 0.26372 0.31736 0.26494 0.31922 0.26441 0.32084 C 0.26233 0.33264 0.2481 0.325 0.24428 0.32477 C 0.23959 0.32361 0.22969 0.32084 0.22691 0.32084 C 0.2224 0.32107 0.21771 0.32361 0.21337 0.32477 C 0.2132 0.32662 0.21251 0.32824 0.21251 0.32986 C 0.21251 0.33611 0.21476 0.33681 0.21823 0.34028 C 0.2191 0.34121 0.21997 0.3426 0.22119 0.34283 C 0.22379 0.34375 0.22622 0.34375 0.22882 0.34422 L 0.23855 0.34028 C 0.23941 0.33982 0.24028 0.33936 0.2415 0.33912 C 0.24462 0.33797 0.24879 0.33727 0.25209 0.33635 C 0.25365 0.33611 0.25521 0.33565 0.25695 0.33519 C 0.25921 0.33611 0.26285 0.33773 0.26441 0.33912 C 0.2658 0.34005 0.26754 0.34144 0.26841 0.34283 C 0.26962 0.34445 0.27032 0.3463 0.27136 0.34815 C 0.27153 0.35023 0.27275 0.35255 0.27205 0.35463 C 0.27205 0.35579 0.27032 0.35556 0.26962 0.35579 C 0.26685 0.35672 0.26164 0.35857 0.26164 0.3588 L 0.2481 0.35718 C 0.22483 0.35463 0.23247 0.35903 0.22205 0.35209 C 0.22136 0.35023 0.22032 0.34861 0.22032 0.34676 C 0.2198 0.34028 0.21771 0.33218 0.22119 0.32732 C 0.22171 0.32662 0.23803 0.32963 0.24028 0.32986 C 0.24566 0.33357 0.25001 0.33727 0.25573 0.33773 C 0.25834 0.33797 0.26094 0.33681 0.26355 0.33635 C 0.26303 0.32686 0.26303 0.31736 0.26268 0.30787 C 0.26268 0.30533 0.26355 0.30047 0.26164 0.30023 C 0.25695 0.29931 0.25278 0.30371 0.2481 0.30533 C 0.24566 0.31389 0.24601 0.31042 0.24532 0.32084 C 0.24306 0.34607 0.24914 0.34236 0.23941 0.34561 C 0.23056 0.34375 0.22119 0.34723 0.21719 0.33519 C 0.21615 0.33148 0.21598 0.32732 0.21546 0.32361 C 0.21615 0.31829 0.21685 0.31297 0.21823 0.30787 C 0.21858 0.30625 0.2198 0.30486 0.22119 0.30417 C 0.22275 0.30278 0.22691 0.30139 0.22691 0.30162 C 0.22778 0.3007 0.22882 0.29977 0.22969 0.29885 C 0.23178 0.29746 0.23646 0.29445 0.23855 0.29375 C 0.24115 0.2926 0.24428 0.2919 0.24723 0.29121 C 0.24914 0.28982 0.25105 0.28889 0.25296 0.28727 C 0.25365 0.28658 0.25417 0.28542 0.25487 0.28473 C 0.25626 0.28357 0.25764 0.28287 0.25869 0.28218 C 0.25938 0.28125 0.2606 0.28079 0.2606 0.2794 C 0.26094 0.27639 0.2606 0.27338 0.2599 0.27037 C 0.25938 0.26922 0.25851 0.26852 0.25782 0.26783 C 0.25643 0.26644 0.25521 0.26505 0.25382 0.26389 C 0.25226 0.2625 0.25018 0.26042 0.2481 0.26019 C 0.2382 0.25834 0.22813 0.25834 0.21823 0.25741 C 0.21667 0.25672 0.21476 0.25648 0.21337 0.25486 C 0.21268 0.25394 0.21251 0.25232 0.21251 0.25093 C 0.21251 0.24653 0.21407 0.24468 0.21546 0.24074 C 0.21563 0.23889 0.21598 0.23727 0.21615 0.23542 C 0.21598 0.22246 0.21598 0.20949 0.21546 0.19676 C 0.21528 0.19445 0.21424 0.19236 0.21424 0.19028 C 0.21424 0.17894 0.21459 0.17917 0.21615 0.17199 C 0.21667 0.15996 0.21685 0.14792 0.21719 0.13588 C 0.21754 0.13241 0.21789 0.12894 0.21823 0.12547 C 0.22032 0.09723 0.21997 0.09676 0.22119 0.07107 C 0.22136 0.04352 0.22171 0.01598 0.22205 -0.0118 C 0.22205 -0.01736 0.22257 -0.02291 0.2231 -0.02847 C 0.22327 -0.03287 0.22275 -0.0375 0.22396 -0.04143 C 0.22448 -0.04282 0.22605 -0.04259 0.22691 -0.04282 C 0.23455 -0.04352 0.24237 -0.04375 0.25001 -0.04398 L 0.31007 -0.04282 C 0.31424 -0.04259 0.31841 -0.04189 0.32257 -0.04143 L 0.33698 -0.04027 L 0.36007 -0.03889 C 0.41303 -0.03981 0.42014 -0.04143 0.46164 -0.03889 C 0.4658 -0.03865 0.4698 -0.03819 0.47396 -0.03773 C 0.48664 -0.03588 0.48768 -0.03449 0.49931 -0.03379 C 0.50712 -0.0331 0.51528 -0.03287 0.52327 -0.0324 L 0.54376 -0.03125 C 0.55191 -0.02847 0.54532 -0.03032 0.56007 -0.02847 C 0.56337 -0.02824 0.5665 -0.02777 0.5698 -0.02731 L 0.59757 -0.02847 C 0.60035 -0.0287 0.60278 -0.02963 0.60556 -0.02986 C 0.60955 -0.03032 0.61823 -0.03125 0.61823 -0.03102 " pathEditMode="relative" rAng="0" ptsTypes="AAAAAAAAAAAAAAAAAAAAAAAAAAAAAAAAAAAAAAAAAAAAAAAAAAAAAAAAAAAAAAAAAAAAAAAAAAAAAAAAAAAAAAAAAAAAAAAAAAAAAAAAAAAAAAAAAAAAAAAAAAAAAAAA">
                                      <p:cBhvr>
                                        <p:cTn id="45" dur="5000" fill="hold"/>
                                        <p:tgtEl>
                                          <p:spTgt spid="15"/>
                                        </p:tgtEl>
                                        <p:attrNameLst>
                                          <p:attrName>ppt_x</p:attrName>
                                          <p:attrName>ppt_y</p:attrName>
                                        </p:attrNameLst>
                                      </p:cBhvr>
                                      <p:rCtr x="30903" y="15741"/>
                                    </p:animMotion>
                                  </p:childTnLst>
                                </p:cTn>
                              </p:par>
                              <p:par>
                                <p:cTn id="46" presetID="10" presetClass="exit" presetSubtype="0" fill="hold" grpId="0"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32" presetClass="emph" presetSubtype="0" repeatCount="indefinite" fill="hold" grpId="0" nodeType="withEffect">
                                  <p:stCondLst>
                                    <p:cond delay="0"/>
                                  </p:stCondLst>
                                  <p:childTnLst>
                                    <p:animRot by="120000">
                                      <p:cBhvr>
                                        <p:cTn id="50" dur="100" fill="hold">
                                          <p:stCondLst>
                                            <p:cond delay="0"/>
                                          </p:stCondLst>
                                        </p:cTn>
                                        <p:tgtEl>
                                          <p:spTgt spid="17"/>
                                        </p:tgtEl>
                                        <p:attrNameLst>
                                          <p:attrName>r</p:attrName>
                                        </p:attrNameLst>
                                      </p:cBhvr>
                                    </p:animRot>
                                    <p:animRot by="-240000">
                                      <p:cBhvr>
                                        <p:cTn id="51" dur="200" fill="hold">
                                          <p:stCondLst>
                                            <p:cond delay="200"/>
                                          </p:stCondLst>
                                        </p:cTn>
                                        <p:tgtEl>
                                          <p:spTgt spid="17"/>
                                        </p:tgtEl>
                                        <p:attrNameLst>
                                          <p:attrName>r</p:attrName>
                                        </p:attrNameLst>
                                      </p:cBhvr>
                                    </p:animRot>
                                    <p:animRot by="240000">
                                      <p:cBhvr>
                                        <p:cTn id="52" dur="200" fill="hold">
                                          <p:stCondLst>
                                            <p:cond delay="400"/>
                                          </p:stCondLst>
                                        </p:cTn>
                                        <p:tgtEl>
                                          <p:spTgt spid="17"/>
                                        </p:tgtEl>
                                        <p:attrNameLst>
                                          <p:attrName>r</p:attrName>
                                        </p:attrNameLst>
                                      </p:cBhvr>
                                    </p:animRot>
                                    <p:animRot by="-240000">
                                      <p:cBhvr>
                                        <p:cTn id="53" dur="200" fill="hold">
                                          <p:stCondLst>
                                            <p:cond delay="600"/>
                                          </p:stCondLst>
                                        </p:cTn>
                                        <p:tgtEl>
                                          <p:spTgt spid="17"/>
                                        </p:tgtEl>
                                        <p:attrNameLst>
                                          <p:attrName>r</p:attrName>
                                        </p:attrNameLst>
                                      </p:cBhvr>
                                    </p:animRot>
                                    <p:animRot by="120000">
                                      <p:cBhvr>
                                        <p:cTn id="54" dur="200" fill="hold">
                                          <p:stCondLst>
                                            <p:cond delay="800"/>
                                          </p:stCondLst>
                                        </p:cTn>
                                        <p:tgtEl>
                                          <p:spTgt spid="17"/>
                                        </p:tgtEl>
                                        <p:attrNameLst>
                                          <p:attrName>r</p:attrName>
                                        </p:attrNameLst>
                                      </p:cBhvr>
                                    </p:animRot>
                                  </p:childTnLst>
                                </p:cTn>
                              </p:par>
                              <p:par>
                                <p:cTn id="55" presetID="35" presetClass="emph" presetSubtype="0" repeatCount="indefinite" fill="hold" grpId="0" nodeType="withEffect">
                                  <p:stCondLst>
                                    <p:cond delay="0"/>
                                  </p:stCondLst>
                                  <p:childTnLst>
                                    <p:anim calcmode="discrete" valueType="str">
                                      <p:cBhvr>
                                        <p:cTn id="5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8" grpId="0"/>
      <p:bldP spid="72" grpId="0"/>
      <p:bldP spid="82"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9F90-2EDD-D6A7-8317-57BE743B556E}"/>
              </a:ext>
            </a:extLst>
          </p:cNvPr>
          <p:cNvSpPr>
            <a:spLocks noGrp="1"/>
          </p:cNvSpPr>
          <p:nvPr>
            <p:ph type="title"/>
          </p:nvPr>
        </p:nvSpPr>
        <p:spPr/>
        <p:txBody>
          <a:bodyPr/>
          <a:lstStyle/>
          <a:p>
            <a:r>
              <a:rPr lang="en-US" b="1" dirty="0"/>
              <a:t>Restart Attempt</a:t>
            </a:r>
          </a:p>
        </p:txBody>
      </p:sp>
      <p:sp>
        <p:nvSpPr>
          <p:cNvPr id="4" name="Content Placeholder 2">
            <a:extLst>
              <a:ext uri="{FF2B5EF4-FFF2-40B4-BE49-F238E27FC236}">
                <a16:creationId xmlns:a16="http://schemas.microsoft.com/office/drawing/2014/main" id="{5E3320E0-37DB-587D-13D3-9689834F4B4C}"/>
              </a:ext>
            </a:extLst>
          </p:cNvPr>
          <p:cNvSpPr txBox="1">
            <a:spLocks/>
          </p:cNvSpPr>
          <p:nvPr/>
        </p:nvSpPr>
        <p:spPr>
          <a:xfrm>
            <a:off x="838200" y="1825625"/>
            <a:ext cx="3263283" cy="482569"/>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ADL Report (Figure 7):</a:t>
            </a:r>
          </a:p>
        </p:txBody>
      </p:sp>
      <p:pic>
        <p:nvPicPr>
          <p:cNvPr id="5" name="Picture 4">
            <a:extLst>
              <a:ext uri="{FF2B5EF4-FFF2-40B4-BE49-F238E27FC236}">
                <a16:creationId xmlns:a16="http://schemas.microsoft.com/office/drawing/2014/main" id="{8526F393-BCA1-6845-2DF3-814CA40859A1}"/>
              </a:ext>
            </a:extLst>
          </p:cNvPr>
          <p:cNvPicPr>
            <a:picLocks noChangeAspect="1"/>
          </p:cNvPicPr>
          <p:nvPr/>
        </p:nvPicPr>
        <p:blipFill>
          <a:blip r:embed="rId3"/>
          <a:stretch>
            <a:fillRect/>
          </a:stretch>
        </p:blipFill>
        <p:spPr>
          <a:xfrm>
            <a:off x="2854942" y="2228733"/>
            <a:ext cx="5789659" cy="4287599"/>
          </a:xfrm>
          <a:prstGeom prst="rect">
            <a:avLst/>
          </a:prstGeom>
        </p:spPr>
      </p:pic>
      <p:sp>
        <p:nvSpPr>
          <p:cNvPr id="6" name="TextBox 5">
            <a:extLst>
              <a:ext uri="{FF2B5EF4-FFF2-40B4-BE49-F238E27FC236}">
                <a16:creationId xmlns:a16="http://schemas.microsoft.com/office/drawing/2014/main" id="{3DF6D3BB-65CE-B1C0-48BC-21125F42B1E8}"/>
              </a:ext>
            </a:extLst>
          </p:cNvPr>
          <p:cNvSpPr txBox="1"/>
          <p:nvPr/>
        </p:nvSpPr>
        <p:spPr>
          <a:xfrm>
            <a:off x="1094937" y="5196967"/>
            <a:ext cx="1976823" cy="369332"/>
          </a:xfrm>
          <a:prstGeom prst="rect">
            <a:avLst/>
          </a:prstGeom>
          <a:noFill/>
        </p:spPr>
        <p:txBody>
          <a:bodyPr wrap="none" rtlCol="0">
            <a:spAutoFit/>
          </a:bodyPr>
          <a:lstStyle/>
          <a:p>
            <a:r>
              <a:rPr lang="en-US" dirty="0">
                <a:solidFill>
                  <a:srgbClr val="FF0000"/>
                </a:solidFill>
              </a:rPr>
              <a:t>#15: Vent Valve</a:t>
            </a:r>
          </a:p>
        </p:txBody>
      </p:sp>
      <p:sp>
        <p:nvSpPr>
          <p:cNvPr id="7" name="TextBox 6">
            <a:extLst>
              <a:ext uri="{FF2B5EF4-FFF2-40B4-BE49-F238E27FC236}">
                <a16:creationId xmlns:a16="http://schemas.microsoft.com/office/drawing/2014/main" id="{08929DEF-D306-18FF-808E-75CBB1251CBF}"/>
              </a:ext>
            </a:extLst>
          </p:cNvPr>
          <p:cNvSpPr txBox="1"/>
          <p:nvPr/>
        </p:nvSpPr>
        <p:spPr>
          <a:xfrm>
            <a:off x="1358860" y="5856649"/>
            <a:ext cx="2059538" cy="369332"/>
          </a:xfrm>
          <a:prstGeom prst="rect">
            <a:avLst/>
          </a:prstGeom>
          <a:noFill/>
        </p:spPr>
        <p:txBody>
          <a:bodyPr wrap="none" rtlCol="0">
            <a:spAutoFit/>
          </a:bodyPr>
          <a:lstStyle/>
          <a:p>
            <a:r>
              <a:rPr lang="en-US" dirty="0">
                <a:solidFill>
                  <a:srgbClr val="FF0000"/>
                </a:solidFill>
              </a:rPr>
              <a:t>#16: Common Valve</a:t>
            </a:r>
          </a:p>
        </p:txBody>
      </p:sp>
      <p:sp>
        <p:nvSpPr>
          <p:cNvPr id="8" name="TextBox 7">
            <a:extLst>
              <a:ext uri="{FF2B5EF4-FFF2-40B4-BE49-F238E27FC236}">
                <a16:creationId xmlns:a16="http://schemas.microsoft.com/office/drawing/2014/main" id="{230B270C-BF62-E665-E6A9-9DE584CA38B0}"/>
              </a:ext>
            </a:extLst>
          </p:cNvPr>
          <p:cNvSpPr txBox="1"/>
          <p:nvPr/>
        </p:nvSpPr>
        <p:spPr>
          <a:xfrm>
            <a:off x="5243856" y="4003200"/>
            <a:ext cx="2592056" cy="369332"/>
          </a:xfrm>
          <a:prstGeom prst="rect">
            <a:avLst/>
          </a:prstGeom>
          <a:solidFill>
            <a:schemeClr val="bg1"/>
          </a:solidFill>
        </p:spPr>
        <p:txBody>
          <a:bodyPr wrap="none" rtlCol="0">
            <a:spAutoFit/>
          </a:bodyPr>
          <a:lstStyle/>
          <a:p>
            <a:r>
              <a:rPr lang="en-US" dirty="0">
                <a:solidFill>
                  <a:srgbClr val="FF0000"/>
                </a:solidFill>
              </a:rPr>
              <a:t>#10: Tank Pressure Gauge</a:t>
            </a:r>
          </a:p>
        </p:txBody>
      </p:sp>
      <p:cxnSp>
        <p:nvCxnSpPr>
          <p:cNvPr id="9" name="Straight Arrow Connector 8">
            <a:extLst>
              <a:ext uri="{FF2B5EF4-FFF2-40B4-BE49-F238E27FC236}">
                <a16:creationId xmlns:a16="http://schemas.microsoft.com/office/drawing/2014/main" id="{F5F62EA9-1C6E-FEEA-184C-ABD3609AE9CD}"/>
              </a:ext>
            </a:extLst>
          </p:cNvPr>
          <p:cNvCxnSpPr>
            <a:cxnSpLocks/>
          </p:cNvCxnSpPr>
          <p:nvPr/>
        </p:nvCxnSpPr>
        <p:spPr>
          <a:xfrm flipH="1">
            <a:off x="3958702" y="4187866"/>
            <a:ext cx="1376778" cy="8760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70449E-0895-C847-DA94-39FE688E1166}"/>
              </a:ext>
            </a:extLst>
          </p:cNvPr>
          <p:cNvSpPr txBox="1"/>
          <p:nvPr/>
        </p:nvSpPr>
        <p:spPr>
          <a:xfrm>
            <a:off x="5978976" y="5500668"/>
            <a:ext cx="2969083" cy="646331"/>
          </a:xfrm>
          <a:prstGeom prst="rect">
            <a:avLst/>
          </a:prstGeom>
          <a:solidFill>
            <a:schemeClr val="bg1"/>
          </a:solidFill>
        </p:spPr>
        <p:txBody>
          <a:bodyPr wrap="none" rtlCol="0">
            <a:spAutoFit/>
          </a:bodyPr>
          <a:lstStyle/>
          <a:p>
            <a:pPr algn="r"/>
            <a:r>
              <a:rPr lang="en-US" dirty="0">
                <a:solidFill>
                  <a:srgbClr val="FF0000"/>
                </a:solidFill>
              </a:rPr>
              <a:t>Acceptable Blind Flange</a:t>
            </a:r>
          </a:p>
          <a:p>
            <a:pPr algn="r"/>
            <a:r>
              <a:rPr lang="en-US" dirty="0">
                <a:solidFill>
                  <a:srgbClr val="FF0000"/>
                </a:solidFill>
              </a:rPr>
              <a:t>Location</a:t>
            </a:r>
          </a:p>
        </p:txBody>
      </p:sp>
      <p:sp>
        <p:nvSpPr>
          <p:cNvPr id="16" name="Freeform: Shape 15">
            <a:extLst>
              <a:ext uri="{FF2B5EF4-FFF2-40B4-BE49-F238E27FC236}">
                <a16:creationId xmlns:a16="http://schemas.microsoft.com/office/drawing/2014/main" id="{ED4BFB8E-C610-636A-C5CB-1B463F941992}"/>
              </a:ext>
            </a:extLst>
          </p:cNvPr>
          <p:cNvSpPr/>
          <p:nvPr/>
        </p:nvSpPr>
        <p:spPr>
          <a:xfrm>
            <a:off x="4287915" y="5566299"/>
            <a:ext cx="3462291" cy="390618"/>
          </a:xfrm>
          <a:custGeom>
            <a:avLst/>
            <a:gdLst>
              <a:gd name="connsiteX0" fmla="*/ 3462291 w 3462291"/>
              <a:gd name="connsiteY0" fmla="*/ 390618 h 390618"/>
              <a:gd name="connsiteX1" fmla="*/ 914400 w 3462291"/>
              <a:gd name="connsiteY1" fmla="*/ 390618 h 390618"/>
              <a:gd name="connsiteX2" fmla="*/ 0 w 3462291"/>
              <a:gd name="connsiteY2" fmla="*/ 0 h 390618"/>
            </a:gdLst>
            <a:ahLst/>
            <a:cxnLst>
              <a:cxn ang="0">
                <a:pos x="connsiteX0" y="connsiteY0"/>
              </a:cxn>
              <a:cxn ang="0">
                <a:pos x="connsiteX1" y="connsiteY1"/>
              </a:cxn>
              <a:cxn ang="0">
                <a:pos x="connsiteX2" y="connsiteY2"/>
              </a:cxn>
            </a:cxnLst>
            <a:rect l="l" t="t" r="r" b="b"/>
            <a:pathLst>
              <a:path w="3462291" h="390618">
                <a:moveTo>
                  <a:pt x="3462291" y="390618"/>
                </a:moveTo>
                <a:lnTo>
                  <a:pt x="914400" y="390618"/>
                </a:lnTo>
                <a:lnTo>
                  <a:pt x="0" y="0"/>
                </a:lnTo>
              </a:path>
            </a:pathLst>
          </a:cu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41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9728-65C0-032A-9A5B-3E97A28A7D4C}"/>
              </a:ext>
            </a:extLst>
          </p:cNvPr>
          <p:cNvSpPr>
            <a:spLocks noGrp="1"/>
          </p:cNvSpPr>
          <p:nvPr>
            <p:ph type="title"/>
          </p:nvPr>
        </p:nvSpPr>
        <p:spPr/>
        <p:txBody>
          <a:bodyPr/>
          <a:lstStyle/>
          <a:p>
            <a:r>
              <a:rPr lang="en-US" b="1" dirty="0"/>
              <a:t>Takeaways</a:t>
            </a:r>
          </a:p>
        </p:txBody>
      </p:sp>
      <p:sp>
        <p:nvSpPr>
          <p:cNvPr id="3" name="Content Placeholder 2">
            <a:extLst>
              <a:ext uri="{FF2B5EF4-FFF2-40B4-BE49-F238E27FC236}">
                <a16:creationId xmlns:a16="http://schemas.microsoft.com/office/drawing/2014/main" id="{D4A72A14-E6D5-ABB3-228E-4E64EAA607EF}"/>
              </a:ext>
            </a:extLst>
          </p:cNvPr>
          <p:cNvSpPr>
            <a:spLocks noGrp="1"/>
          </p:cNvSpPr>
          <p:nvPr>
            <p:ph idx="1"/>
          </p:nvPr>
        </p:nvSpPr>
        <p:spPr/>
        <p:txBody>
          <a:bodyPr>
            <a:normAutofit fontScale="92500"/>
          </a:bodyPr>
          <a:lstStyle/>
          <a:p>
            <a:r>
              <a:rPr lang="en-US" dirty="0"/>
              <a:t>Design specs will save you from what you don’t know and can’t afford to learn from experience. Don’t deviate from them.</a:t>
            </a:r>
          </a:p>
          <a:p>
            <a:r>
              <a:rPr lang="en-US" dirty="0"/>
              <a:t>Workaround solutions can create bigger problems than the ones they are meant to solve. Don’t think you can get away with them.</a:t>
            </a:r>
          </a:p>
          <a:p>
            <a:r>
              <a:rPr lang="en-US" dirty="0"/>
              <a:t>“Human Error” can be a convenient scapegoat for underlying process design and chronic reliability issues that deserve the spotlight.</a:t>
            </a:r>
          </a:p>
          <a:p>
            <a:r>
              <a:rPr lang="en-US" dirty="0"/>
              <a:t>You have a limited amount of time to </a:t>
            </a:r>
            <a:r>
              <a:rPr lang="en-US" i="1" dirty="0"/>
              <a:t>manage</a:t>
            </a:r>
            <a:r>
              <a:rPr lang="en-US" dirty="0"/>
              <a:t> a problem before you must </a:t>
            </a:r>
            <a:r>
              <a:rPr lang="en-US" i="1" dirty="0"/>
              <a:t>solve</a:t>
            </a:r>
            <a:r>
              <a:rPr lang="en-US" dirty="0"/>
              <a:t> it.</a:t>
            </a:r>
          </a:p>
          <a:p>
            <a:r>
              <a:rPr lang="en-US" dirty="0"/>
              <a:t>Just because you </a:t>
            </a:r>
            <a:r>
              <a:rPr lang="en-US" i="1" dirty="0"/>
              <a:t>isolate</a:t>
            </a:r>
            <a:r>
              <a:rPr lang="en-US" dirty="0"/>
              <a:t> something doesn’t mean you don’t have to </a:t>
            </a:r>
            <a:r>
              <a:rPr lang="en-US" i="1" dirty="0"/>
              <a:t>blind</a:t>
            </a:r>
            <a:r>
              <a:rPr lang="en-US" dirty="0"/>
              <a:t> it.</a:t>
            </a:r>
          </a:p>
        </p:txBody>
      </p:sp>
    </p:spTree>
    <p:extLst>
      <p:ext uri="{BB962C8B-B14F-4D97-AF65-F5344CB8AC3E}">
        <p14:creationId xmlns:p14="http://schemas.microsoft.com/office/powerpoint/2010/main" val="205280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C1DD-66F6-D64A-9F67-82B8EEB907B3}"/>
              </a:ext>
            </a:extLst>
          </p:cNvPr>
          <p:cNvSpPr>
            <a:spLocks noGrp="1"/>
          </p:cNvSpPr>
          <p:nvPr>
            <p:ph type="title"/>
          </p:nvPr>
        </p:nvSpPr>
        <p:spPr/>
        <p:txBody>
          <a:bodyPr/>
          <a:lstStyle/>
          <a:p>
            <a:r>
              <a:rPr lang="en-US" b="1" dirty="0"/>
              <a:t>What now . . . ?</a:t>
            </a:r>
          </a:p>
        </p:txBody>
      </p:sp>
      <p:sp>
        <p:nvSpPr>
          <p:cNvPr id="4" name="Content Placeholder 3">
            <a:extLst>
              <a:ext uri="{FF2B5EF4-FFF2-40B4-BE49-F238E27FC236}">
                <a16:creationId xmlns:a16="http://schemas.microsoft.com/office/drawing/2014/main" id="{23BBB2B3-64F3-C5D9-C0A5-88A4B8E66327}"/>
              </a:ext>
            </a:extLst>
          </p:cNvPr>
          <p:cNvSpPr>
            <a:spLocks noGrp="1"/>
          </p:cNvSpPr>
          <p:nvPr>
            <p:ph sz="half" idx="1"/>
          </p:nvPr>
        </p:nvSpPr>
        <p:spPr/>
        <p:txBody>
          <a:bodyPr/>
          <a:lstStyle/>
          <a:p>
            <a:r>
              <a:rPr lang="en-US" dirty="0"/>
              <a:t>Connect with me on LinkedIn</a:t>
            </a:r>
          </a:p>
        </p:txBody>
      </p:sp>
      <p:sp>
        <p:nvSpPr>
          <p:cNvPr id="5" name="Content Placeholder 4">
            <a:extLst>
              <a:ext uri="{FF2B5EF4-FFF2-40B4-BE49-F238E27FC236}">
                <a16:creationId xmlns:a16="http://schemas.microsoft.com/office/drawing/2014/main" id="{F922FCB0-CA3E-33C8-FB4D-84CE0D95278C}"/>
              </a:ext>
            </a:extLst>
          </p:cNvPr>
          <p:cNvSpPr>
            <a:spLocks noGrp="1"/>
          </p:cNvSpPr>
          <p:nvPr>
            <p:ph sz="half" idx="2"/>
          </p:nvPr>
        </p:nvSpPr>
        <p:spPr>
          <a:xfrm>
            <a:off x="4629150" y="1483126"/>
            <a:ext cx="3886200" cy="4006847"/>
          </a:xfrm>
        </p:spPr>
        <p:txBody>
          <a:bodyPr/>
          <a:lstStyle/>
          <a:p>
            <a:r>
              <a:rPr lang="en-US" dirty="0"/>
              <a:t>Get the book, </a:t>
            </a:r>
            <a:r>
              <a:rPr lang="en-US" i="1" dirty="0"/>
              <a:t>Rethinking Bhopal</a:t>
            </a:r>
          </a:p>
        </p:txBody>
      </p:sp>
      <p:pic>
        <p:nvPicPr>
          <p:cNvPr id="7" name="Picture 6">
            <a:extLst>
              <a:ext uri="{FF2B5EF4-FFF2-40B4-BE49-F238E27FC236}">
                <a16:creationId xmlns:a16="http://schemas.microsoft.com/office/drawing/2014/main" id="{D0E5786E-8C5A-B0F8-222B-7D12618FFDE0}"/>
              </a:ext>
            </a:extLst>
          </p:cNvPr>
          <p:cNvPicPr>
            <a:picLocks noChangeAspect="1"/>
          </p:cNvPicPr>
          <p:nvPr/>
        </p:nvPicPr>
        <p:blipFill>
          <a:blip r:embed="rId2"/>
          <a:stretch>
            <a:fillRect/>
          </a:stretch>
        </p:blipFill>
        <p:spPr>
          <a:xfrm rot="1051004">
            <a:off x="5514904" y="2132986"/>
            <a:ext cx="2481659" cy="3052808"/>
          </a:xfrm>
          <a:prstGeom prst="rect">
            <a:avLst/>
          </a:prstGeom>
        </p:spPr>
      </p:pic>
      <p:pic>
        <p:nvPicPr>
          <p:cNvPr id="9" name="Picture 8">
            <a:extLst>
              <a:ext uri="{FF2B5EF4-FFF2-40B4-BE49-F238E27FC236}">
                <a16:creationId xmlns:a16="http://schemas.microsoft.com/office/drawing/2014/main" id="{F4A55228-85C0-5602-A945-904C02F3D5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2687" y="4450843"/>
            <a:ext cx="1848129" cy="1045253"/>
          </a:xfrm>
          <a:prstGeom prst="rect">
            <a:avLst/>
          </a:prstGeom>
          <a:ln>
            <a:solidFill>
              <a:schemeClr val="tx1"/>
            </a:solidFill>
          </a:ln>
        </p:spPr>
      </p:pic>
      <p:pic>
        <p:nvPicPr>
          <p:cNvPr id="11" name="Picture 10">
            <a:extLst>
              <a:ext uri="{FF2B5EF4-FFF2-40B4-BE49-F238E27FC236}">
                <a16:creationId xmlns:a16="http://schemas.microsoft.com/office/drawing/2014/main" id="{1E8EE02C-384E-F042-86F9-F96F7AFCCC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389" y="4420714"/>
            <a:ext cx="1789561" cy="1131671"/>
          </a:xfrm>
          <a:prstGeom prst="rect">
            <a:avLst/>
          </a:prstGeom>
          <a:ln>
            <a:solidFill>
              <a:schemeClr val="tx1"/>
            </a:solidFill>
          </a:ln>
        </p:spPr>
      </p:pic>
      <p:pic>
        <p:nvPicPr>
          <p:cNvPr id="13" name="Picture 12">
            <a:extLst>
              <a:ext uri="{FF2B5EF4-FFF2-40B4-BE49-F238E27FC236}">
                <a16:creationId xmlns:a16="http://schemas.microsoft.com/office/drawing/2014/main" id="{CA5B7A86-CA8C-840B-00CB-0C39CDC71A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2688" y="2977069"/>
            <a:ext cx="1789561" cy="1379043"/>
          </a:xfrm>
          <a:prstGeom prst="rect">
            <a:avLst/>
          </a:prstGeom>
          <a:ln>
            <a:solidFill>
              <a:schemeClr val="tx1"/>
            </a:solidFill>
          </a:ln>
        </p:spPr>
      </p:pic>
      <p:pic>
        <p:nvPicPr>
          <p:cNvPr id="15" name="Picture 14">
            <a:extLst>
              <a:ext uri="{FF2B5EF4-FFF2-40B4-BE49-F238E27FC236}">
                <a16:creationId xmlns:a16="http://schemas.microsoft.com/office/drawing/2014/main" id="{229DC1FC-819E-723C-99AA-4655A87D9B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5389" y="2950273"/>
            <a:ext cx="1789561" cy="1432634"/>
          </a:xfrm>
          <a:prstGeom prst="rect">
            <a:avLst/>
          </a:prstGeom>
          <a:ln>
            <a:solidFill>
              <a:schemeClr val="tx1"/>
            </a:solidFill>
          </a:ln>
        </p:spPr>
      </p:pic>
      <p:sp>
        <p:nvSpPr>
          <p:cNvPr id="16" name="TextBox 15">
            <a:extLst>
              <a:ext uri="{FF2B5EF4-FFF2-40B4-BE49-F238E27FC236}">
                <a16:creationId xmlns:a16="http://schemas.microsoft.com/office/drawing/2014/main" id="{447194A7-BE48-FB30-3B90-C40E0714B35D}"/>
              </a:ext>
            </a:extLst>
          </p:cNvPr>
          <p:cNvSpPr txBox="1"/>
          <p:nvPr/>
        </p:nvSpPr>
        <p:spPr>
          <a:xfrm>
            <a:off x="5302486" y="5488484"/>
            <a:ext cx="2906492" cy="323165"/>
          </a:xfrm>
          <a:prstGeom prst="rect">
            <a:avLst/>
          </a:prstGeom>
          <a:noFill/>
        </p:spPr>
        <p:txBody>
          <a:bodyPr wrap="square" rtlCol="0">
            <a:spAutoFit/>
          </a:bodyPr>
          <a:lstStyle/>
          <a:p>
            <a:pPr algn="ctr"/>
            <a:r>
              <a:rPr lang="en-US" sz="750" b="1" dirty="0"/>
              <a:t>All royalties go directly to The Process Safety Heritage Scholarship at Lamar University in Beaumont, TX.</a:t>
            </a:r>
          </a:p>
        </p:txBody>
      </p:sp>
    </p:spTree>
    <p:extLst>
      <p:ext uri="{BB962C8B-B14F-4D97-AF65-F5344CB8AC3E}">
        <p14:creationId xmlns:p14="http://schemas.microsoft.com/office/powerpoint/2010/main" val="1170237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F05D8F-9264-B80C-3395-B24AA93982A3}"/>
              </a:ext>
            </a:extLst>
          </p:cNvPr>
          <p:cNvSpPr txBox="1">
            <a:spLocks/>
          </p:cNvSpPr>
          <p:nvPr/>
        </p:nvSpPr>
        <p:spPr>
          <a:xfrm>
            <a:off x="628650" y="963877"/>
            <a:ext cx="2620771" cy="4930246"/>
          </a:xfrm>
          <a:prstGeom prst="rect">
            <a:avLst/>
          </a:prstGeom>
        </p:spPr>
        <p:txBody>
          <a:bodyPr anchor="ctr">
            <a:normAutofit/>
          </a:bodyPr>
          <a:lstStyle>
            <a:lvl1pPr algn="l" defTabSz="685800" rtl="0" eaLnBrk="1" latinLnBrk="0" hangingPunct="1">
              <a:lnSpc>
                <a:spcPct val="90000"/>
              </a:lnSpc>
              <a:spcBef>
                <a:spcPct val="0"/>
              </a:spcBef>
              <a:buNone/>
              <a:defRPr sz="3000" i="0" kern="1200">
                <a:solidFill>
                  <a:schemeClr val="tx1"/>
                </a:solidFill>
                <a:latin typeface="+mj-lt"/>
                <a:ea typeface="+mj-ea"/>
                <a:cs typeface="+mj-cs"/>
              </a:defRPr>
            </a:lvl1pPr>
          </a:lstStyle>
          <a:p>
            <a:pPr algn="ctr"/>
            <a:r>
              <a:rPr lang="en-US" sz="3600" b="1" dirty="0">
                <a:solidFill>
                  <a:schemeClr val="accent1"/>
                </a:solidFill>
              </a:rPr>
              <a:t>Disclaimer</a:t>
            </a:r>
          </a:p>
        </p:txBody>
      </p:sp>
      <p:cxnSp>
        <p:nvCxnSpPr>
          <p:cNvPr id="7" name="Straight Connector 6">
            <a:extLst>
              <a:ext uri="{FF2B5EF4-FFF2-40B4-BE49-F238E27FC236}">
                <a16:creationId xmlns:a16="http://schemas.microsoft.com/office/drawing/2014/main" id="{C1EA03AA-79FD-E4BE-3792-5B011B9C06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270028D7-2DF7-E3A1-9648-590E53F4D5D0}"/>
              </a:ext>
            </a:extLst>
          </p:cNvPr>
          <p:cNvSpPr txBox="1">
            <a:spLocks/>
          </p:cNvSpPr>
          <p:nvPr/>
        </p:nvSpPr>
        <p:spPr>
          <a:xfrm>
            <a:off x="3732023" y="963877"/>
            <a:ext cx="4783327" cy="4930246"/>
          </a:xfrm>
          <a:prstGeom prst="rect">
            <a:avLst/>
          </a:prstGeom>
        </p:spPr>
        <p:txBody>
          <a:bodyPr anchor="ctr">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t>Mr. Bloch authored </a:t>
            </a:r>
            <a:r>
              <a:rPr lang="en-US" i="1"/>
              <a:t>Rethinking Bhopal </a:t>
            </a:r>
            <a:r>
              <a:rPr lang="en-US"/>
              <a:t>and the content of this presentation in his personal capacity. The views expressed are his own and do not represent the views of his employer.</a:t>
            </a:r>
          </a:p>
        </p:txBody>
      </p:sp>
    </p:spTree>
    <p:extLst>
      <p:ext uri="{BB962C8B-B14F-4D97-AF65-F5344CB8AC3E}">
        <p14:creationId xmlns:p14="http://schemas.microsoft.com/office/powerpoint/2010/main" val="312990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A8236A-1D44-83D2-A272-F40D9C6000B4}"/>
              </a:ext>
            </a:extLst>
          </p:cNvPr>
          <p:cNvSpPr txBox="1">
            <a:spLocks/>
          </p:cNvSpPr>
          <p:nvPr/>
        </p:nvSpPr>
        <p:spPr>
          <a:xfrm>
            <a:off x="628650" y="1065862"/>
            <a:ext cx="2861373" cy="47262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i="0" kern="1200">
                <a:solidFill>
                  <a:schemeClr val="tx1"/>
                </a:solidFill>
                <a:latin typeface="+mj-lt"/>
                <a:ea typeface="+mj-ea"/>
                <a:cs typeface="+mj-cs"/>
              </a:defRPr>
            </a:lvl1pPr>
          </a:lstStyle>
          <a:p>
            <a:pPr algn="r"/>
            <a:r>
              <a:rPr lang="en-US" sz="3500" b="1" dirty="0">
                <a:effectLst>
                  <a:outerShdw blurRad="38100" dist="38100" dir="2700000" algn="tl">
                    <a:srgbClr val="000000">
                      <a:alpha val="43137"/>
                    </a:srgbClr>
                  </a:outerShdw>
                </a:effectLst>
              </a:rPr>
              <a:t>Kenneth</a:t>
            </a:r>
          </a:p>
          <a:p>
            <a:pPr algn="r"/>
            <a:r>
              <a:rPr lang="en-US" sz="3500" b="1" dirty="0">
                <a:effectLst>
                  <a:outerShdw blurRad="38100" dist="38100" dir="2700000" algn="tl">
                    <a:srgbClr val="000000">
                      <a:alpha val="43137"/>
                    </a:srgbClr>
                  </a:outerShdw>
                </a:effectLst>
              </a:rPr>
              <a:t>Bloch</a:t>
            </a:r>
          </a:p>
          <a:p>
            <a:pPr algn="r"/>
            <a:endParaRPr lang="en-US" sz="3500" b="1" dirty="0">
              <a:effectLst>
                <a:outerShdw blurRad="38100" dist="38100" dir="2700000" algn="tl">
                  <a:srgbClr val="000000">
                    <a:alpha val="43137"/>
                  </a:srgbClr>
                </a:outerShdw>
              </a:effectLst>
            </a:endParaRPr>
          </a:p>
          <a:p>
            <a:pPr algn="r"/>
            <a:r>
              <a:rPr lang="en-US" sz="1400" b="1" dirty="0" err="1">
                <a:effectLst>
                  <a:outerShdw blurRad="38100" dist="38100" dir="2700000" algn="tl">
                    <a:srgbClr val="000000">
                      <a:alpha val="43137"/>
                    </a:srgbClr>
                  </a:outerShdw>
                </a:effectLst>
              </a:rPr>
              <a:t>processreliability@gmail.com</a:t>
            </a:r>
            <a:endParaRPr lang="en-US" sz="1400" b="1" dirty="0">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097FAACD-B678-8C73-C5E9-57EB8E5549BB}"/>
              </a:ext>
            </a:extLst>
          </p:cNvPr>
          <p:cNvSpPr txBox="1">
            <a:spLocks/>
          </p:cNvSpPr>
          <p:nvPr/>
        </p:nvSpPr>
        <p:spPr>
          <a:xfrm>
            <a:off x="3866534" y="1065862"/>
            <a:ext cx="4308514" cy="4726276"/>
          </a:xfrm>
          <a:prstGeom prst="rect">
            <a:avLst/>
          </a:prstGeom>
        </p:spPr>
        <p:txBody>
          <a:bodyPr vert="horz" lIns="91440" tIns="45720" rIns="91440" bIns="45720" rtlCol="0" anchor="ctr">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700" b="1" dirty="0">
                <a:effectLst>
                  <a:outerShdw blurRad="38100" dist="38100" dir="2700000" algn="tl">
                    <a:srgbClr val="000000">
                      <a:alpha val="43137"/>
                    </a:srgbClr>
                  </a:outerShdw>
                </a:effectLst>
              </a:rPr>
              <a:t>Process Safety Supervisor in Renewable Energy</a:t>
            </a:r>
          </a:p>
          <a:p>
            <a:r>
              <a:rPr lang="en-US" sz="1700" b="1" dirty="0">
                <a:effectLst>
                  <a:outerShdw blurRad="38100" dist="38100" dir="2700000" algn="tl">
                    <a:srgbClr val="000000">
                      <a:alpha val="43137"/>
                    </a:srgbClr>
                  </a:outerShdw>
                </a:effectLst>
              </a:rPr>
              <a:t>BS Env Sci (Lamar University, 1988)</a:t>
            </a:r>
          </a:p>
          <a:p>
            <a:r>
              <a:rPr lang="en-US" sz="1700" b="1" dirty="0">
                <a:effectLst>
                  <a:outerShdw blurRad="38100" dist="38100" dir="2700000" algn="tl">
                    <a:srgbClr val="000000">
                      <a:alpha val="43137"/>
                    </a:srgbClr>
                  </a:outerShdw>
                </a:effectLst>
              </a:rPr>
              <a:t>Author of </a:t>
            </a:r>
            <a:r>
              <a:rPr lang="en-US" sz="1700" b="1" i="1" dirty="0">
                <a:effectLst>
                  <a:outerShdw blurRad="38100" dist="38100" dir="2700000" algn="tl">
                    <a:srgbClr val="000000">
                      <a:alpha val="43137"/>
                    </a:srgbClr>
                  </a:outerShdw>
                </a:effectLst>
              </a:rPr>
              <a:t>Rethinking Bhopal</a:t>
            </a:r>
            <a:r>
              <a:rPr lang="en-US" sz="1700" b="1" dirty="0">
                <a:effectLst>
                  <a:outerShdw blurRad="38100" dist="38100" dir="2700000" algn="tl">
                    <a:srgbClr val="000000">
                      <a:alpha val="43137"/>
                    </a:srgbClr>
                  </a:outerShdw>
                </a:effectLst>
              </a:rPr>
              <a:t> (ISBN# 978-0128037782)</a:t>
            </a:r>
          </a:p>
          <a:p>
            <a:r>
              <a:rPr lang="en-US" sz="1700" b="1" dirty="0">
                <a:effectLst>
                  <a:outerShdw blurRad="38100" dist="38100" dir="2700000" algn="tl">
                    <a:srgbClr val="000000">
                      <a:alpha val="43137"/>
                    </a:srgbClr>
                  </a:outerShdw>
                </a:effectLst>
              </a:rPr>
              <a:t>Started investigating industrial process incidents in 1986</a:t>
            </a:r>
          </a:p>
          <a:p>
            <a:r>
              <a:rPr lang="en-US" sz="1700" b="1" dirty="0">
                <a:effectLst>
                  <a:outerShdw blurRad="38100" dist="38100" dir="2700000" algn="tl">
                    <a:srgbClr val="000000">
                      <a:alpha val="43137"/>
                    </a:srgbClr>
                  </a:outerShdw>
                </a:effectLst>
              </a:rPr>
              <a:t>Reliability, maintenance, process safety, and operations experience</a:t>
            </a:r>
          </a:p>
          <a:p>
            <a:r>
              <a:rPr lang="en-US" sz="1700" b="1" dirty="0">
                <a:effectLst>
                  <a:outerShdw blurRad="38100" dist="38100" dir="2700000" algn="tl">
                    <a:srgbClr val="000000">
                      <a:alpha val="43137"/>
                    </a:srgbClr>
                  </a:outerShdw>
                </a:effectLst>
              </a:rPr>
              <a:t>Career goal: Solve one problem more than I created</a:t>
            </a:r>
          </a:p>
        </p:txBody>
      </p:sp>
      <p:cxnSp>
        <p:nvCxnSpPr>
          <p:cNvPr id="7" name="Straight Connector 6">
            <a:extLst>
              <a:ext uri="{FF2B5EF4-FFF2-40B4-BE49-F238E27FC236}">
                <a16:creationId xmlns:a16="http://schemas.microsoft.com/office/drawing/2014/main" id="{31E4FBE5-84FE-72A1-0891-F4D9735E3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3642429" y="2438400"/>
            <a:ext cx="0" cy="2286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292188-0781-5658-ECD5-48552AE56EE6}"/>
              </a:ext>
            </a:extLst>
          </p:cNvPr>
          <p:cNvSpPr>
            <a:spLocks noGrp="1"/>
          </p:cNvSpPr>
          <p:nvPr>
            <p:ph type="title"/>
          </p:nvPr>
        </p:nvSpPr>
        <p:spPr>
          <a:xfrm>
            <a:off x="628650" y="365126"/>
            <a:ext cx="7886700" cy="1325563"/>
          </a:xfrm>
        </p:spPr>
        <p:txBody>
          <a:bodyPr/>
          <a:lstStyle/>
          <a:p>
            <a:r>
              <a:rPr lang="en-US" dirty="0"/>
              <a:t>Your Speaker</a:t>
            </a:r>
          </a:p>
        </p:txBody>
      </p:sp>
    </p:spTree>
    <p:extLst>
      <p:ext uri="{BB962C8B-B14F-4D97-AF65-F5344CB8AC3E}">
        <p14:creationId xmlns:p14="http://schemas.microsoft.com/office/powerpoint/2010/main" val="544271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F93E-FBDC-67AA-6A6A-7F82B380057F}"/>
              </a:ext>
            </a:extLst>
          </p:cNvPr>
          <p:cNvSpPr>
            <a:spLocks noGrp="1"/>
          </p:cNvSpPr>
          <p:nvPr>
            <p:ph type="title"/>
          </p:nvPr>
        </p:nvSpPr>
        <p:spPr>
          <a:xfrm>
            <a:off x="628650" y="366268"/>
            <a:ext cx="7886700" cy="1325563"/>
          </a:xfrm>
        </p:spPr>
        <p:txBody>
          <a:bodyPr/>
          <a:lstStyle/>
          <a:p>
            <a:r>
              <a:rPr lang="en-US" b="1" dirty="0"/>
              <a:t>Outline</a:t>
            </a:r>
          </a:p>
        </p:txBody>
      </p:sp>
      <p:sp>
        <p:nvSpPr>
          <p:cNvPr id="3" name="Content Placeholder 2">
            <a:extLst>
              <a:ext uri="{FF2B5EF4-FFF2-40B4-BE49-F238E27FC236}">
                <a16:creationId xmlns:a16="http://schemas.microsoft.com/office/drawing/2014/main" id="{3062F8FF-71DC-286C-4302-F3675213F81E}"/>
              </a:ext>
            </a:extLst>
          </p:cNvPr>
          <p:cNvSpPr>
            <a:spLocks noGrp="1"/>
          </p:cNvSpPr>
          <p:nvPr>
            <p:ph idx="1"/>
          </p:nvPr>
        </p:nvSpPr>
        <p:spPr>
          <a:xfrm>
            <a:off x="628650" y="1935331"/>
            <a:ext cx="7886700" cy="4376691"/>
          </a:xfrm>
        </p:spPr>
        <p:txBody>
          <a:bodyPr>
            <a:normAutofit fontScale="77500" lnSpcReduction="20000"/>
          </a:bodyPr>
          <a:lstStyle/>
          <a:p>
            <a:pPr marL="0" indent="0" algn="ctr">
              <a:buNone/>
            </a:pPr>
            <a:r>
              <a:rPr lang="en-US" sz="2600" b="1" u="sng" dirty="0"/>
              <a:t>The Bhopal Gas Tragedy 40</a:t>
            </a:r>
            <a:r>
              <a:rPr lang="en-US" sz="2600" b="1" u="sng" baseline="30000" dirty="0"/>
              <a:t>th</a:t>
            </a:r>
            <a:r>
              <a:rPr lang="en-US" sz="2600" b="1" u="sng" dirty="0"/>
              <a:t> Memorial Review</a:t>
            </a:r>
          </a:p>
          <a:p>
            <a:pPr marL="0" indent="0" algn="ctr">
              <a:buNone/>
            </a:pPr>
            <a:r>
              <a:rPr lang="en-US" sz="2200" b="1" dirty="0"/>
              <a:t>The Incident</a:t>
            </a:r>
          </a:p>
          <a:p>
            <a:pPr marL="0" indent="0" algn="ctr">
              <a:buNone/>
            </a:pPr>
            <a:r>
              <a:rPr lang="en-US" sz="2200" b="1" dirty="0"/>
              <a:t>Three Major Sources</a:t>
            </a:r>
          </a:p>
          <a:p>
            <a:pPr marL="0" indent="0" algn="ctr">
              <a:buNone/>
            </a:pPr>
            <a:r>
              <a:rPr lang="en-US" sz="2200" b="1" dirty="0"/>
              <a:t>The Carbaryl (“</a:t>
            </a:r>
            <a:r>
              <a:rPr lang="en-US" sz="2200" b="1" dirty="0" err="1"/>
              <a:t>Sevin</a:t>
            </a:r>
            <a:r>
              <a:rPr lang="en-US" sz="2200" b="1" dirty="0"/>
              <a:t>”) Molecule</a:t>
            </a:r>
          </a:p>
          <a:p>
            <a:pPr marL="0" indent="0" algn="ctr">
              <a:buNone/>
            </a:pPr>
            <a:r>
              <a:rPr lang="en-US" sz="2200" b="1" dirty="0"/>
              <a:t>Causal Factor 1: Hazardous Chemistry</a:t>
            </a:r>
          </a:p>
          <a:p>
            <a:pPr marL="0" indent="0" algn="ctr">
              <a:buNone/>
            </a:pPr>
            <a:r>
              <a:rPr lang="en-US" sz="2200" dirty="0"/>
              <a:t>The MIC Process</a:t>
            </a:r>
          </a:p>
          <a:p>
            <a:pPr marL="0" indent="0" algn="ctr">
              <a:buNone/>
            </a:pPr>
            <a:r>
              <a:rPr lang="en-US" sz="2200" b="1" dirty="0"/>
              <a:t>Causal Factor 2: Material Selection</a:t>
            </a:r>
          </a:p>
          <a:p>
            <a:pPr marL="0" indent="0" algn="ctr">
              <a:buNone/>
            </a:pPr>
            <a:r>
              <a:rPr lang="en-US" sz="2200" dirty="0"/>
              <a:t>The Nitrogen Purge</a:t>
            </a:r>
          </a:p>
          <a:p>
            <a:pPr marL="0" indent="0" algn="ctr">
              <a:buNone/>
            </a:pPr>
            <a:r>
              <a:rPr lang="en-US" sz="2200" b="1" dirty="0"/>
              <a:t>Causal Factor 3: MIC Transfer Pump Failure</a:t>
            </a:r>
          </a:p>
          <a:p>
            <a:pPr marL="0" indent="0" algn="ctr">
              <a:buNone/>
            </a:pPr>
            <a:r>
              <a:rPr lang="en-US" sz="2200" dirty="0"/>
              <a:t>The Water Washing Procedure</a:t>
            </a:r>
          </a:p>
          <a:p>
            <a:pPr marL="0" indent="0" algn="ctr">
              <a:buNone/>
            </a:pPr>
            <a:r>
              <a:rPr lang="en-US" sz="2200" b="1" dirty="0"/>
              <a:t>Causal Factor 4: Tank E610 Vent Valve Failure</a:t>
            </a:r>
          </a:p>
          <a:p>
            <a:pPr marL="0" indent="0" algn="ctr">
              <a:buNone/>
            </a:pPr>
            <a:r>
              <a:rPr lang="en-US" sz="2200" dirty="0"/>
              <a:t>Cause and Effect</a:t>
            </a:r>
          </a:p>
          <a:p>
            <a:pPr marL="0" indent="0" algn="ctr">
              <a:buNone/>
            </a:pPr>
            <a:r>
              <a:rPr lang="en-US" sz="2200" dirty="0"/>
              <a:t>Restart Attempt</a:t>
            </a:r>
          </a:p>
          <a:p>
            <a:pPr marL="0" indent="0" algn="ctr">
              <a:buNone/>
            </a:pPr>
            <a:r>
              <a:rPr lang="en-US" sz="2200" b="1" dirty="0"/>
              <a:t>Takeaways</a:t>
            </a:r>
          </a:p>
        </p:txBody>
      </p:sp>
    </p:spTree>
    <p:extLst>
      <p:ext uri="{BB962C8B-B14F-4D97-AF65-F5344CB8AC3E}">
        <p14:creationId xmlns:p14="http://schemas.microsoft.com/office/powerpoint/2010/main" val="578223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7D09-3C14-7623-E68E-F5C561C7C011}"/>
              </a:ext>
            </a:extLst>
          </p:cNvPr>
          <p:cNvSpPr>
            <a:spLocks noGrp="1"/>
          </p:cNvSpPr>
          <p:nvPr>
            <p:ph type="title"/>
          </p:nvPr>
        </p:nvSpPr>
        <p:spPr/>
        <p:txBody>
          <a:bodyPr/>
          <a:lstStyle/>
          <a:p>
            <a:r>
              <a:rPr lang="en-US" b="1" dirty="0"/>
              <a:t>The Incident</a:t>
            </a:r>
          </a:p>
        </p:txBody>
      </p:sp>
      <p:sp>
        <p:nvSpPr>
          <p:cNvPr id="3" name="Content Placeholder 2">
            <a:extLst>
              <a:ext uri="{FF2B5EF4-FFF2-40B4-BE49-F238E27FC236}">
                <a16:creationId xmlns:a16="http://schemas.microsoft.com/office/drawing/2014/main" id="{719CA7EB-3631-0AAC-6D22-0BCECDE51D12}"/>
              </a:ext>
            </a:extLst>
          </p:cNvPr>
          <p:cNvSpPr>
            <a:spLocks noGrp="1"/>
          </p:cNvSpPr>
          <p:nvPr>
            <p:ph idx="1"/>
          </p:nvPr>
        </p:nvSpPr>
        <p:spPr>
          <a:xfrm>
            <a:off x="628650" y="2011679"/>
            <a:ext cx="7886700" cy="4415753"/>
          </a:xfrm>
        </p:spPr>
        <p:txBody>
          <a:bodyPr>
            <a:normAutofit lnSpcReduction="10000"/>
          </a:bodyPr>
          <a:lstStyle/>
          <a:p>
            <a:r>
              <a:rPr lang="en-US" dirty="0"/>
              <a:t>On Dec. 3, 1984 a chemical plant in Bhopal India released 28 tons of toxic gas into the night sky</a:t>
            </a:r>
          </a:p>
          <a:p>
            <a:r>
              <a:rPr lang="en-US" dirty="0"/>
              <a:t>The poisonous cloud dispersed into the community</a:t>
            </a:r>
          </a:p>
          <a:p>
            <a:pPr lvl="1">
              <a:buFont typeface="Century Gothic" panose="020B0502020202020204" pitchFamily="34" charset="0"/>
              <a:buChar char="–"/>
            </a:pPr>
            <a:r>
              <a:rPr lang="en-US" dirty="0"/>
              <a:t>Thousands of deaths</a:t>
            </a:r>
          </a:p>
          <a:p>
            <a:pPr lvl="1">
              <a:buFont typeface="Century Gothic" panose="020B0502020202020204" pitchFamily="34" charset="0"/>
              <a:buChar char="–"/>
            </a:pPr>
            <a:r>
              <a:rPr lang="en-US" dirty="0"/>
              <a:t>Hundreds of thousands of injuries</a:t>
            </a:r>
          </a:p>
          <a:p>
            <a:pPr lvl="1">
              <a:buFont typeface="Century Gothic" panose="020B0502020202020204" pitchFamily="34" charset="0"/>
              <a:buChar char="–"/>
            </a:pPr>
            <a:r>
              <a:rPr lang="en-US" dirty="0"/>
              <a:t>Widespread animal and ecological devastation</a:t>
            </a:r>
          </a:p>
          <a:p>
            <a:r>
              <a:rPr lang="en-US" dirty="0"/>
              <a:t>After 40 years, still history’s worst industrial disaster (why?)</a:t>
            </a:r>
          </a:p>
          <a:p>
            <a:r>
              <a:rPr lang="en-US" dirty="0"/>
              <a:t>On Feb 14, 1989, </a:t>
            </a:r>
            <a:r>
              <a:rPr lang="en-US" i="1" dirty="0"/>
              <a:t>all</a:t>
            </a:r>
            <a:r>
              <a:rPr lang="en-US" dirty="0"/>
              <a:t> legal claims (over 500,000) were dismissed in an out-of-court settlement</a:t>
            </a:r>
          </a:p>
          <a:p>
            <a:pPr lvl="1">
              <a:buFont typeface="Century Gothic" panose="020B0502020202020204" pitchFamily="34" charset="0"/>
              <a:buChar char="–"/>
            </a:pPr>
            <a:r>
              <a:rPr lang="en-US" dirty="0"/>
              <a:t>No definitive account from Union Carbide Corporation (UCC) or Union Carbide India, Ltd (UCIL) into what happened</a:t>
            </a:r>
          </a:p>
          <a:p>
            <a:pPr lvl="1">
              <a:buFont typeface="Century Gothic" panose="020B0502020202020204" pitchFamily="34" charset="0"/>
              <a:buChar char="–"/>
            </a:pPr>
            <a:r>
              <a:rPr lang="en-US" dirty="0"/>
              <a:t>Controversial cause theories (prevailing public opinion has filled the knowledge gap)</a:t>
            </a:r>
          </a:p>
        </p:txBody>
      </p:sp>
    </p:spTree>
    <p:extLst>
      <p:ext uri="{BB962C8B-B14F-4D97-AF65-F5344CB8AC3E}">
        <p14:creationId xmlns:p14="http://schemas.microsoft.com/office/powerpoint/2010/main" val="38003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DC64-9306-64F0-2EF5-7773F05C20E1}"/>
              </a:ext>
            </a:extLst>
          </p:cNvPr>
          <p:cNvSpPr>
            <a:spLocks noGrp="1"/>
          </p:cNvSpPr>
          <p:nvPr>
            <p:ph type="title"/>
          </p:nvPr>
        </p:nvSpPr>
        <p:spPr/>
        <p:txBody>
          <a:bodyPr/>
          <a:lstStyle/>
          <a:p>
            <a:r>
              <a:rPr lang="en-US" b="1" dirty="0"/>
              <a:t>Three Major Sources</a:t>
            </a:r>
          </a:p>
        </p:txBody>
      </p:sp>
      <p:sp>
        <p:nvSpPr>
          <p:cNvPr id="4" name="Oval 3">
            <a:extLst>
              <a:ext uri="{FF2B5EF4-FFF2-40B4-BE49-F238E27FC236}">
                <a16:creationId xmlns:a16="http://schemas.microsoft.com/office/drawing/2014/main" id="{A9DB6099-6995-77B8-B6FD-725E1512E3BC}"/>
              </a:ext>
            </a:extLst>
          </p:cNvPr>
          <p:cNvSpPr/>
          <p:nvPr/>
        </p:nvSpPr>
        <p:spPr>
          <a:xfrm>
            <a:off x="3942903" y="917697"/>
            <a:ext cx="3657600" cy="3657600"/>
          </a:xfrm>
          <a:prstGeom prst="ellipse">
            <a:avLst/>
          </a:prstGeom>
          <a:solidFill>
            <a:schemeClr val="bg1">
              <a:lumMod val="5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182880" bIns="914400" rtlCol="0" anchor="ctr"/>
          <a:lstStyle/>
          <a:p>
            <a:pPr lvl="1" algn="ctr"/>
            <a:endParaRPr lang="en-US" sz="1000" b="1" i="1" dirty="0">
              <a:solidFill>
                <a:schemeClr val="tx1"/>
              </a:solidFill>
            </a:endParaRPr>
          </a:p>
        </p:txBody>
      </p:sp>
      <p:sp>
        <p:nvSpPr>
          <p:cNvPr id="6" name="Oval 5">
            <a:extLst>
              <a:ext uri="{FF2B5EF4-FFF2-40B4-BE49-F238E27FC236}">
                <a16:creationId xmlns:a16="http://schemas.microsoft.com/office/drawing/2014/main" id="{EC783FE1-5F1D-112E-B822-4541E14850F4}"/>
              </a:ext>
            </a:extLst>
          </p:cNvPr>
          <p:cNvSpPr/>
          <p:nvPr/>
        </p:nvSpPr>
        <p:spPr>
          <a:xfrm>
            <a:off x="5031214" y="2761187"/>
            <a:ext cx="3657600" cy="3657600"/>
          </a:xfrm>
          <a:prstGeom prst="ellipse">
            <a:avLst/>
          </a:prstGeom>
          <a:solidFill>
            <a:schemeClr val="bg1">
              <a:lumMod val="5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0080" tIns="274320" rIns="182880" rtlCol="0" anchor="ctr"/>
          <a:lstStyle/>
          <a:p>
            <a:pPr lvl="1" algn="r"/>
            <a:endParaRPr lang="en-US" sz="1000" b="1" dirty="0">
              <a:solidFill>
                <a:schemeClr val="tx1"/>
              </a:solidFill>
            </a:endParaRPr>
          </a:p>
        </p:txBody>
      </p:sp>
      <p:sp>
        <p:nvSpPr>
          <p:cNvPr id="7" name="Oval 6">
            <a:extLst>
              <a:ext uri="{FF2B5EF4-FFF2-40B4-BE49-F238E27FC236}">
                <a16:creationId xmlns:a16="http://schemas.microsoft.com/office/drawing/2014/main" id="{04603628-B384-3EB3-1136-97A758AF0E62}"/>
              </a:ext>
            </a:extLst>
          </p:cNvPr>
          <p:cNvSpPr/>
          <p:nvPr/>
        </p:nvSpPr>
        <p:spPr>
          <a:xfrm>
            <a:off x="2890667" y="2746497"/>
            <a:ext cx="3657600" cy="3657600"/>
          </a:xfrm>
          <a:prstGeom prst="ellipse">
            <a:avLst/>
          </a:prstGeom>
          <a:solidFill>
            <a:schemeClr val="bg1">
              <a:lumMod val="50000"/>
              <a:alpha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1097280" bIns="0" rtlCol="0" anchor="ctr"/>
          <a:lstStyle/>
          <a:p>
            <a:pPr lvl="1"/>
            <a:endParaRPr lang="en-US" sz="1000" b="1" dirty="0">
              <a:solidFill>
                <a:schemeClr val="tx1"/>
              </a:solidFill>
            </a:endParaRPr>
          </a:p>
        </p:txBody>
      </p:sp>
      <p:sp>
        <p:nvSpPr>
          <p:cNvPr id="8" name="Rectangle 7">
            <a:extLst>
              <a:ext uri="{FF2B5EF4-FFF2-40B4-BE49-F238E27FC236}">
                <a16:creationId xmlns:a16="http://schemas.microsoft.com/office/drawing/2014/main" id="{EA9AD4D5-632A-B490-1EE6-E5D3429E6A39}"/>
              </a:ext>
            </a:extLst>
          </p:cNvPr>
          <p:cNvSpPr/>
          <p:nvPr/>
        </p:nvSpPr>
        <p:spPr>
          <a:xfrm rot="5400000">
            <a:off x="4033476" y="1175760"/>
            <a:ext cx="3488355" cy="3310721"/>
          </a:xfrm>
          <a:prstGeom prst="rect">
            <a:avLst/>
          </a:prstGeom>
          <a:noFill/>
        </p:spPr>
        <p:txBody>
          <a:bodyPr wrap="none" lIns="91440" tIns="45720" rIns="91440" bIns="45720">
            <a:prstTxWarp prst="textCircle">
              <a:avLst>
                <a:gd name="adj" fmla="val 6446810"/>
              </a:avLst>
            </a:prstTxWarp>
            <a:spAutoFit/>
          </a:bodyPr>
          <a:lstStyle/>
          <a:p>
            <a:pPr algn="ct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Union Carbide (UCC) Report, March 1985</a:t>
            </a:r>
          </a:p>
        </p:txBody>
      </p:sp>
      <p:sp>
        <p:nvSpPr>
          <p:cNvPr id="10" name="Rectangle 9">
            <a:extLst>
              <a:ext uri="{FF2B5EF4-FFF2-40B4-BE49-F238E27FC236}">
                <a16:creationId xmlns:a16="http://schemas.microsoft.com/office/drawing/2014/main" id="{50364367-5BB3-DD84-8359-7E51B6F77391}"/>
              </a:ext>
            </a:extLst>
          </p:cNvPr>
          <p:cNvSpPr/>
          <p:nvPr/>
        </p:nvSpPr>
        <p:spPr>
          <a:xfrm rot="3571582">
            <a:off x="3114091" y="2760561"/>
            <a:ext cx="3407822" cy="3532084"/>
          </a:xfrm>
          <a:prstGeom prst="rect">
            <a:avLst/>
          </a:prstGeom>
          <a:noFill/>
        </p:spPr>
        <p:txBody>
          <a:bodyPr wrap="none" lIns="91440" tIns="45720" rIns="91440" bIns="45720">
            <a:prstTxWarp prst="textArchDown">
              <a:avLst>
                <a:gd name="adj" fmla="val 1"/>
              </a:avLst>
            </a:prstTxWarp>
            <a:spAutoFit/>
          </a:bodyPr>
          <a:lstStyle/>
          <a:p>
            <a:pPr algn="ct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Arthur Daniel Little (ADL) Report, May 1988</a:t>
            </a:r>
          </a:p>
          <a:p>
            <a:pPr algn="ct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a:extLst>
              <a:ext uri="{FF2B5EF4-FFF2-40B4-BE49-F238E27FC236}">
                <a16:creationId xmlns:a16="http://schemas.microsoft.com/office/drawing/2014/main" id="{08872B30-AF45-60F4-11CE-E7AA3E88BB56}"/>
              </a:ext>
            </a:extLst>
          </p:cNvPr>
          <p:cNvSpPr/>
          <p:nvPr/>
        </p:nvSpPr>
        <p:spPr>
          <a:xfrm rot="18073911">
            <a:off x="5046507" y="2809254"/>
            <a:ext cx="3407822" cy="3532084"/>
          </a:xfrm>
          <a:prstGeom prst="rect">
            <a:avLst/>
          </a:prstGeom>
          <a:noFill/>
        </p:spPr>
        <p:txBody>
          <a:bodyPr wrap="none" lIns="91440" tIns="45720" rIns="91440" bIns="45720">
            <a:prstTxWarp prst="textArchDown">
              <a:avLst>
                <a:gd name="adj" fmla="val 1"/>
              </a:avLst>
            </a:prstTxWarp>
            <a:spAutoFit/>
          </a:bodyPr>
          <a:lstStyle/>
          <a:p>
            <a:pPr algn="ct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Research (CSIR) Report, December 1985</a:t>
            </a:r>
          </a:p>
          <a:p>
            <a:pPr algn="ct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a:extLst>
              <a:ext uri="{FF2B5EF4-FFF2-40B4-BE49-F238E27FC236}">
                <a16:creationId xmlns:a16="http://schemas.microsoft.com/office/drawing/2014/main" id="{623BDF97-A194-83EA-2A4E-3FC754BB2775}"/>
              </a:ext>
            </a:extLst>
          </p:cNvPr>
          <p:cNvSpPr/>
          <p:nvPr/>
        </p:nvSpPr>
        <p:spPr>
          <a:xfrm rot="18073911">
            <a:off x="5361478" y="3197880"/>
            <a:ext cx="2901221" cy="2839186"/>
          </a:xfrm>
          <a:prstGeom prst="rect">
            <a:avLst/>
          </a:prstGeom>
          <a:noFill/>
        </p:spPr>
        <p:txBody>
          <a:bodyPr wrap="none" lIns="91440" tIns="45720" rIns="91440" bIns="45720">
            <a:prstTxWarp prst="textArchDown">
              <a:avLst>
                <a:gd name="adj" fmla="val 1"/>
              </a:avLst>
            </a:prstTxWarp>
            <a:spAutoFit/>
          </a:bodyPr>
          <a:lstStyle/>
          <a:p>
            <a:pPr algn="ct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Council of Scientific &amp; Industrial </a:t>
            </a:r>
          </a:p>
        </p:txBody>
      </p:sp>
      <p:sp>
        <p:nvSpPr>
          <p:cNvPr id="5" name="TextBox 4">
            <a:extLst>
              <a:ext uri="{FF2B5EF4-FFF2-40B4-BE49-F238E27FC236}">
                <a16:creationId xmlns:a16="http://schemas.microsoft.com/office/drawing/2014/main" id="{CE546AE4-5A23-D1EC-5034-9343DF9F237E}"/>
              </a:ext>
            </a:extLst>
          </p:cNvPr>
          <p:cNvSpPr txBox="1"/>
          <p:nvPr/>
        </p:nvSpPr>
        <p:spPr>
          <a:xfrm>
            <a:off x="4558242" y="2023236"/>
            <a:ext cx="2426921" cy="507831"/>
          </a:xfrm>
          <a:prstGeom prst="rect">
            <a:avLst/>
          </a:prstGeom>
          <a:noFill/>
        </p:spPr>
        <p:txBody>
          <a:bodyPr wrap="square" lIns="0" tIns="0" rIns="0" bIns="0">
            <a:spAutoFit/>
          </a:bodyPr>
          <a:lstStyle/>
          <a:p>
            <a:pPr algn="ctr"/>
            <a:r>
              <a:rPr lang="en-US" sz="1100" b="1" dirty="0">
                <a:solidFill>
                  <a:schemeClr val="tx1"/>
                </a:solidFill>
              </a:rPr>
              <a:t>Google: </a:t>
            </a:r>
            <a:r>
              <a:rPr lang="en-US" sz="1100" b="1" dirty="0">
                <a:solidFill>
                  <a:schemeClr val="tx1"/>
                </a:solidFill>
                <a:hlinkClick r:id="rId2">
                  <a:extLst>
                    <a:ext uri="{A12FA001-AC4F-418D-AE19-62706E023703}">
                      <ahyp:hlinkClr xmlns:ahyp="http://schemas.microsoft.com/office/drawing/2018/hyperlinkcolor" val="tx"/>
                    </a:ext>
                  </a:extLst>
                </a:hlinkClick>
              </a:rPr>
              <a:t>“Union Carbide Review of Methyl Isocyanate”</a:t>
            </a:r>
            <a:endParaRPr lang="en-US" sz="1100" b="1" dirty="0">
              <a:solidFill>
                <a:schemeClr val="tx1"/>
              </a:solidFill>
            </a:endParaRPr>
          </a:p>
          <a:p>
            <a:pPr algn="ctr"/>
            <a:r>
              <a:rPr lang="en-US" sz="1100" b="1" i="1" dirty="0">
                <a:solidFill>
                  <a:schemeClr val="tx1"/>
                </a:solidFill>
              </a:rPr>
              <a:t>(Starts on Page 35)</a:t>
            </a:r>
          </a:p>
        </p:txBody>
      </p:sp>
      <p:sp>
        <p:nvSpPr>
          <p:cNvPr id="9" name="TextBox 8">
            <a:extLst>
              <a:ext uri="{FF2B5EF4-FFF2-40B4-BE49-F238E27FC236}">
                <a16:creationId xmlns:a16="http://schemas.microsoft.com/office/drawing/2014/main" id="{57BADF5E-53F8-F2F4-9D25-E1E45A4F0BFA}"/>
              </a:ext>
            </a:extLst>
          </p:cNvPr>
          <p:cNvSpPr txBox="1"/>
          <p:nvPr/>
        </p:nvSpPr>
        <p:spPr>
          <a:xfrm>
            <a:off x="3427699" y="4663151"/>
            <a:ext cx="1427138" cy="507831"/>
          </a:xfrm>
          <a:prstGeom prst="rect">
            <a:avLst/>
          </a:prstGeom>
          <a:noFill/>
        </p:spPr>
        <p:txBody>
          <a:bodyPr wrap="square" lIns="0" tIns="0" rIns="0" bIns="0">
            <a:spAutoFit/>
          </a:bodyPr>
          <a:lstStyle/>
          <a:p>
            <a:pPr algn="ctr"/>
            <a:r>
              <a:rPr lang="en-US" sz="1100" b="1" dirty="0">
                <a:solidFill>
                  <a:schemeClr val="tx1"/>
                </a:solidFill>
              </a:rPr>
              <a:t>Google: </a:t>
            </a:r>
            <a:r>
              <a:rPr lang="en-US" sz="1100" b="1" dirty="0">
                <a:solidFill>
                  <a:schemeClr val="tx1"/>
                </a:solidFill>
                <a:hlinkClick r:id="rId3">
                  <a:extLst>
                    <a:ext uri="{A12FA001-AC4F-418D-AE19-62706E023703}">
                      <ahyp:hlinkClr xmlns:ahyp="http://schemas.microsoft.com/office/drawing/2018/hyperlinkcolor" val="tx"/>
                    </a:ext>
                  </a:extLst>
                </a:hlinkClick>
              </a:rPr>
              <a:t>“Union Carbide Large Magnitude”</a:t>
            </a:r>
            <a:endParaRPr lang="en-US" sz="1100" b="1" dirty="0">
              <a:solidFill>
                <a:schemeClr val="tx1"/>
              </a:solidFill>
            </a:endParaRPr>
          </a:p>
        </p:txBody>
      </p:sp>
      <p:sp>
        <p:nvSpPr>
          <p:cNvPr id="11" name="TextBox 10">
            <a:extLst>
              <a:ext uri="{FF2B5EF4-FFF2-40B4-BE49-F238E27FC236}">
                <a16:creationId xmlns:a16="http://schemas.microsoft.com/office/drawing/2014/main" id="{E856C95E-AFF7-5B3E-E4F5-657A2D4749A2}"/>
              </a:ext>
            </a:extLst>
          </p:cNvPr>
          <p:cNvSpPr txBox="1"/>
          <p:nvPr/>
        </p:nvSpPr>
        <p:spPr>
          <a:xfrm>
            <a:off x="6599996" y="4666203"/>
            <a:ext cx="1297715" cy="507831"/>
          </a:xfrm>
          <a:prstGeom prst="rect">
            <a:avLst/>
          </a:prstGeom>
          <a:noFill/>
        </p:spPr>
        <p:txBody>
          <a:bodyPr wrap="square" lIns="0" tIns="0" rIns="0" bIns="0">
            <a:spAutoFit/>
          </a:bodyPr>
          <a:lstStyle/>
          <a:p>
            <a:pPr algn="ctr"/>
            <a:r>
              <a:rPr lang="en-US" sz="1100" b="1" dirty="0">
                <a:solidFill>
                  <a:schemeClr val="tx1"/>
                </a:solidFill>
              </a:rPr>
              <a:t>Google: </a:t>
            </a:r>
            <a:r>
              <a:rPr lang="en-US" sz="1100" b="1" dirty="0">
                <a:solidFill>
                  <a:schemeClr val="tx1"/>
                </a:solidFill>
                <a:hlinkClick r:id="rId4">
                  <a:extLst>
                    <a:ext uri="{A12FA001-AC4F-418D-AE19-62706E023703}">
                      <ahyp:hlinkClr xmlns:ahyp="http://schemas.microsoft.com/office/drawing/2018/hyperlinkcolor" val="tx"/>
                    </a:ext>
                  </a:extLst>
                </a:hlinkClick>
              </a:rPr>
              <a:t>“</a:t>
            </a:r>
            <a:r>
              <a:rPr lang="en-US" sz="1100" b="1" dirty="0" err="1">
                <a:solidFill>
                  <a:schemeClr val="tx1"/>
                </a:solidFill>
                <a:hlinkClick r:id="rId4">
                  <a:extLst>
                    <a:ext uri="{A12FA001-AC4F-418D-AE19-62706E023703}">
                      <ahyp:hlinkClr xmlns:ahyp="http://schemas.microsoft.com/office/drawing/2018/hyperlinkcolor" val="tx"/>
                    </a:ext>
                  </a:extLst>
                </a:hlinkClick>
              </a:rPr>
              <a:t>Varadarajan</a:t>
            </a:r>
            <a:r>
              <a:rPr lang="en-US" sz="1100" b="1" dirty="0">
                <a:solidFill>
                  <a:schemeClr val="tx1"/>
                </a:solidFill>
                <a:hlinkClick r:id="rId4">
                  <a:extLst>
                    <a:ext uri="{A12FA001-AC4F-418D-AE19-62706E023703}">
                      <ahyp:hlinkClr xmlns:ahyp="http://schemas.microsoft.com/office/drawing/2018/hyperlinkcolor" val="tx"/>
                    </a:ext>
                  </a:extLst>
                </a:hlinkClick>
              </a:rPr>
              <a:t> Bhopal Report”</a:t>
            </a:r>
            <a:endParaRPr lang="en-US" sz="1100" b="1" dirty="0">
              <a:solidFill>
                <a:schemeClr val="tx1"/>
              </a:solidFill>
            </a:endParaRPr>
          </a:p>
        </p:txBody>
      </p:sp>
      <p:sp>
        <p:nvSpPr>
          <p:cNvPr id="3" name="Freeform: Shape 2">
            <a:extLst>
              <a:ext uri="{FF2B5EF4-FFF2-40B4-BE49-F238E27FC236}">
                <a16:creationId xmlns:a16="http://schemas.microsoft.com/office/drawing/2014/main" id="{723623A2-5086-0A42-AA47-0F2A976F48B9}"/>
              </a:ext>
            </a:extLst>
          </p:cNvPr>
          <p:cNvSpPr/>
          <p:nvPr/>
        </p:nvSpPr>
        <p:spPr>
          <a:xfrm>
            <a:off x="5051301" y="3106548"/>
            <a:ext cx="1499954" cy="1473439"/>
          </a:xfrm>
          <a:custGeom>
            <a:avLst/>
            <a:gdLst>
              <a:gd name="connsiteX0" fmla="*/ 759808 w 1499954"/>
              <a:gd name="connsiteY0" fmla="*/ 0 h 1473439"/>
              <a:gd name="connsiteX1" fmla="*/ 843051 w 1499954"/>
              <a:gd name="connsiteY1" fmla="*/ 62248 h 1473439"/>
              <a:gd name="connsiteX2" fmla="*/ 1499122 w 1499954"/>
              <a:gd name="connsiteY2" fmla="*/ 1286455 h 1473439"/>
              <a:gd name="connsiteX3" fmla="*/ 1499954 w 1499954"/>
              <a:gd name="connsiteY3" fmla="*/ 1302929 h 1473439"/>
              <a:gd name="connsiteX4" fmla="*/ 1402575 w 1499954"/>
              <a:gd name="connsiteY4" fmla="*/ 1346588 h 1473439"/>
              <a:gd name="connsiteX5" fmla="*/ 732000 w 1499954"/>
              <a:gd name="connsiteY5" fmla="*/ 1473439 h 1473439"/>
              <a:gd name="connsiteX6" fmla="*/ 20149 w 1499954"/>
              <a:gd name="connsiteY6" fmla="*/ 1329723 h 1473439"/>
              <a:gd name="connsiteX7" fmla="*/ 0 w 1499954"/>
              <a:gd name="connsiteY7" fmla="*/ 1320017 h 1473439"/>
              <a:gd name="connsiteX8" fmla="*/ 953 w 1499954"/>
              <a:gd name="connsiteY8" fmla="*/ 1301145 h 1473439"/>
              <a:gd name="connsiteX9" fmla="*/ 717330 w 1499954"/>
              <a:gd name="connsiteY9" fmla="*/ 29255 h 14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954" h="1473439">
                <a:moveTo>
                  <a:pt x="759808" y="0"/>
                </a:moveTo>
                <a:lnTo>
                  <a:pt x="843051" y="62248"/>
                </a:lnTo>
                <a:cubicBezTo>
                  <a:pt x="1204336" y="360407"/>
                  <a:pt x="1449174" y="794624"/>
                  <a:pt x="1499122" y="1286455"/>
                </a:cubicBezTo>
                <a:lnTo>
                  <a:pt x="1499954" y="1302929"/>
                </a:lnTo>
                <a:lnTo>
                  <a:pt x="1402575" y="1346588"/>
                </a:lnTo>
                <a:cubicBezTo>
                  <a:pt x="1194941" y="1428462"/>
                  <a:pt x="968723" y="1473439"/>
                  <a:pt x="732000" y="1473439"/>
                </a:cubicBezTo>
                <a:cubicBezTo>
                  <a:pt x="479496" y="1473439"/>
                  <a:pt x="238944" y="1422265"/>
                  <a:pt x="20149" y="1329723"/>
                </a:cubicBezTo>
                <a:lnTo>
                  <a:pt x="0" y="1320017"/>
                </a:lnTo>
                <a:lnTo>
                  <a:pt x="953" y="1301145"/>
                </a:lnTo>
                <a:cubicBezTo>
                  <a:pt x="53633" y="782417"/>
                  <a:pt x="323102" y="327777"/>
                  <a:pt x="717330" y="29255"/>
                </a:cubicBezTo>
                <a:close/>
              </a:path>
            </a:pathLst>
          </a:cu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822960" rtlCol="0" anchor="ctr">
            <a:noAutofit/>
          </a:bodyPr>
          <a:lstStyle/>
          <a:p>
            <a:pPr lvl="1" algn="ctr"/>
            <a:endParaRPr lang="en-US" sz="1000" b="1" i="1" dirty="0">
              <a:solidFill>
                <a:schemeClr val="tx1"/>
              </a:solidFill>
            </a:endParaRPr>
          </a:p>
        </p:txBody>
      </p:sp>
      <p:sp>
        <p:nvSpPr>
          <p:cNvPr id="13" name="Freeform: Shape 12">
            <a:extLst>
              <a:ext uri="{FF2B5EF4-FFF2-40B4-BE49-F238E27FC236}">
                <a16:creationId xmlns:a16="http://schemas.microsoft.com/office/drawing/2014/main" id="{178A33B9-5CAD-765A-7598-5A4704216AD9}"/>
              </a:ext>
            </a:extLst>
          </p:cNvPr>
          <p:cNvSpPr/>
          <p:nvPr/>
        </p:nvSpPr>
        <p:spPr>
          <a:xfrm>
            <a:off x="5048192" y="3097341"/>
            <a:ext cx="1499954" cy="1473439"/>
          </a:xfrm>
          <a:custGeom>
            <a:avLst/>
            <a:gdLst>
              <a:gd name="connsiteX0" fmla="*/ 759808 w 1499954"/>
              <a:gd name="connsiteY0" fmla="*/ 0 h 1473439"/>
              <a:gd name="connsiteX1" fmla="*/ 843051 w 1499954"/>
              <a:gd name="connsiteY1" fmla="*/ 62248 h 1473439"/>
              <a:gd name="connsiteX2" fmla="*/ 1499122 w 1499954"/>
              <a:gd name="connsiteY2" fmla="*/ 1286455 h 1473439"/>
              <a:gd name="connsiteX3" fmla="*/ 1499954 w 1499954"/>
              <a:gd name="connsiteY3" fmla="*/ 1302929 h 1473439"/>
              <a:gd name="connsiteX4" fmla="*/ 1402575 w 1499954"/>
              <a:gd name="connsiteY4" fmla="*/ 1346588 h 1473439"/>
              <a:gd name="connsiteX5" fmla="*/ 732000 w 1499954"/>
              <a:gd name="connsiteY5" fmla="*/ 1473439 h 1473439"/>
              <a:gd name="connsiteX6" fmla="*/ 20149 w 1499954"/>
              <a:gd name="connsiteY6" fmla="*/ 1329723 h 1473439"/>
              <a:gd name="connsiteX7" fmla="*/ 0 w 1499954"/>
              <a:gd name="connsiteY7" fmla="*/ 1320017 h 1473439"/>
              <a:gd name="connsiteX8" fmla="*/ 953 w 1499954"/>
              <a:gd name="connsiteY8" fmla="*/ 1301145 h 1473439"/>
              <a:gd name="connsiteX9" fmla="*/ 717330 w 1499954"/>
              <a:gd name="connsiteY9" fmla="*/ 29255 h 14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954" h="1473439">
                <a:moveTo>
                  <a:pt x="759808" y="0"/>
                </a:moveTo>
                <a:lnTo>
                  <a:pt x="843051" y="62248"/>
                </a:lnTo>
                <a:cubicBezTo>
                  <a:pt x="1204336" y="360407"/>
                  <a:pt x="1449174" y="794624"/>
                  <a:pt x="1499122" y="1286455"/>
                </a:cubicBezTo>
                <a:lnTo>
                  <a:pt x="1499954" y="1302929"/>
                </a:lnTo>
                <a:lnTo>
                  <a:pt x="1402575" y="1346588"/>
                </a:lnTo>
                <a:cubicBezTo>
                  <a:pt x="1194941" y="1428462"/>
                  <a:pt x="968723" y="1473439"/>
                  <a:pt x="732000" y="1473439"/>
                </a:cubicBezTo>
                <a:cubicBezTo>
                  <a:pt x="479496" y="1473439"/>
                  <a:pt x="238944" y="1422265"/>
                  <a:pt x="20149" y="1329723"/>
                </a:cubicBezTo>
                <a:lnTo>
                  <a:pt x="0" y="1320017"/>
                </a:lnTo>
                <a:lnTo>
                  <a:pt x="953" y="1301145"/>
                </a:lnTo>
                <a:cubicBezTo>
                  <a:pt x="53633" y="782417"/>
                  <a:pt x="323102" y="327777"/>
                  <a:pt x="717330" y="29255"/>
                </a:cubicBez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182880" bIns="914400" rtlCol="0" anchor="ctr">
            <a:noAutofit/>
          </a:bodyPr>
          <a:lstStyle/>
          <a:p>
            <a:pPr lvl="1" algn="ctr"/>
            <a:endParaRPr lang="en-US" sz="1000" b="1" i="1" dirty="0">
              <a:solidFill>
                <a:schemeClr val="tx1"/>
              </a:solidFill>
            </a:endParaRPr>
          </a:p>
        </p:txBody>
      </p:sp>
      <p:sp>
        <p:nvSpPr>
          <p:cNvPr id="14" name="TextBox 13">
            <a:extLst>
              <a:ext uri="{FF2B5EF4-FFF2-40B4-BE49-F238E27FC236}">
                <a16:creationId xmlns:a16="http://schemas.microsoft.com/office/drawing/2014/main" id="{45A5DB10-B1BC-2D21-B1A7-047C11A6F6B0}"/>
              </a:ext>
            </a:extLst>
          </p:cNvPr>
          <p:cNvSpPr txBox="1"/>
          <p:nvPr/>
        </p:nvSpPr>
        <p:spPr>
          <a:xfrm>
            <a:off x="5084600" y="4133851"/>
            <a:ext cx="1427138" cy="215444"/>
          </a:xfrm>
          <a:prstGeom prst="rect">
            <a:avLst/>
          </a:prstGeom>
          <a:noFill/>
        </p:spPr>
        <p:txBody>
          <a:bodyPr wrap="square" lIns="0" tIns="0" rIns="0" bIns="0">
            <a:spAutoFit/>
          </a:bodyPr>
          <a:lstStyle/>
          <a:p>
            <a:pPr algn="ctr"/>
            <a:r>
              <a:rPr lang="en-US" sz="1400" b="1" dirty="0">
                <a:solidFill>
                  <a:schemeClr val="tx1"/>
                </a:solidFill>
              </a:rPr>
              <a:t>TRANSPARENCY</a:t>
            </a:r>
          </a:p>
        </p:txBody>
      </p:sp>
    </p:spTree>
    <p:extLst>
      <p:ext uri="{BB962C8B-B14F-4D97-AF65-F5344CB8AC3E}">
        <p14:creationId xmlns:p14="http://schemas.microsoft.com/office/powerpoint/2010/main" val="20643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137" y="640263"/>
            <a:ext cx="4653738" cy="1344975"/>
          </a:xfrm>
        </p:spPr>
        <p:txBody>
          <a:bodyPr vert="horz" lIns="91440" tIns="45720" rIns="91440" bIns="45720" rtlCol="0" anchor="ctr">
            <a:normAutofit/>
          </a:bodyPr>
          <a:lstStyle/>
          <a:p>
            <a:pPr algn="l">
              <a:lnSpc>
                <a:spcPct val="90000"/>
              </a:lnSpc>
            </a:pPr>
            <a:r>
              <a:rPr lang="en-US" sz="3500" b="1" dirty="0">
                <a:latin typeface="+mj-lt"/>
                <a:cs typeface="+mj-cs"/>
              </a:rPr>
              <a:t>The Carbaryl (“</a:t>
            </a:r>
            <a:r>
              <a:rPr lang="en-US" sz="3500" b="1" dirty="0" err="1">
                <a:latin typeface="+mj-lt"/>
                <a:cs typeface="+mj-cs"/>
              </a:rPr>
              <a:t>Sevin</a:t>
            </a:r>
            <a:r>
              <a:rPr lang="en-US" sz="3500" b="1" dirty="0">
                <a:latin typeface="+mj-lt"/>
                <a:cs typeface="+mj-cs"/>
              </a:rPr>
              <a:t>”) Molecule</a:t>
            </a:r>
          </a:p>
        </p:txBody>
      </p:sp>
      <p:sp>
        <p:nvSpPr>
          <p:cNvPr id="4" name="Content Placeholder 3"/>
          <p:cNvSpPr>
            <a:spLocks noGrp="1"/>
          </p:cNvSpPr>
          <p:nvPr>
            <p:ph sz="half" idx="1"/>
          </p:nvPr>
        </p:nvSpPr>
        <p:spPr>
          <a:xfrm>
            <a:off x="616136" y="2121762"/>
            <a:ext cx="4653738" cy="4270160"/>
          </a:xfrm>
        </p:spPr>
        <p:txBody>
          <a:bodyPr vert="horz" lIns="91440" tIns="45720" rIns="91440" bIns="45720" rtlCol="0">
            <a:normAutofit lnSpcReduction="10000"/>
          </a:bodyPr>
          <a:lstStyle/>
          <a:p>
            <a:pPr marL="0" indent="0">
              <a:lnSpc>
                <a:spcPct val="90000"/>
              </a:lnSpc>
              <a:buNone/>
            </a:pPr>
            <a:r>
              <a:rPr lang="en-US" sz="3200" u="sng" dirty="0">
                <a:latin typeface="+mn-lt"/>
                <a:cs typeface="+mn-cs"/>
              </a:rPr>
              <a:t>PROBLEM</a:t>
            </a:r>
            <a:endParaRPr lang="en-US" sz="2100" u="sng" dirty="0">
              <a:latin typeface="+mn-lt"/>
              <a:cs typeface="+mn-cs"/>
            </a:endParaRPr>
          </a:p>
          <a:p>
            <a:pPr marL="0" indent="0">
              <a:lnSpc>
                <a:spcPct val="90000"/>
              </a:lnSpc>
              <a:buNone/>
            </a:pPr>
            <a:endParaRPr lang="en-US" dirty="0"/>
          </a:p>
          <a:p>
            <a:pPr marL="0" indent="0">
              <a:lnSpc>
                <a:spcPct val="90000"/>
              </a:lnSpc>
              <a:buNone/>
            </a:pPr>
            <a:r>
              <a:rPr lang="en-US" sz="2100" u="sng" dirty="0">
                <a:latin typeface="+mn-lt"/>
                <a:cs typeface="+mn-cs"/>
              </a:rPr>
              <a:t>What?</a:t>
            </a:r>
          </a:p>
          <a:p>
            <a:pPr marL="0" indent="0">
              <a:lnSpc>
                <a:spcPct val="90000"/>
              </a:lnSpc>
              <a:buNone/>
            </a:pPr>
            <a:r>
              <a:rPr lang="en-US" sz="2100" dirty="0">
                <a:latin typeface="+mn-lt"/>
                <a:cs typeface="+mn-cs"/>
              </a:rPr>
              <a:t>In 1958 the U.S. started phasing out DDT, the world’s most powerful weapon against crop losses (starvation</a:t>
            </a:r>
            <a:r>
              <a:rPr lang="en-US" dirty="0"/>
              <a:t>) and vector diseases (malaria</a:t>
            </a:r>
            <a:r>
              <a:rPr lang="en-US" sz="2100" dirty="0">
                <a:latin typeface="+mn-lt"/>
                <a:cs typeface="+mn-cs"/>
              </a:rPr>
              <a:t>, typhus, zika, plague, etc.)</a:t>
            </a:r>
          </a:p>
          <a:p>
            <a:pPr marL="0" indent="0">
              <a:lnSpc>
                <a:spcPct val="90000"/>
              </a:lnSpc>
              <a:buNone/>
            </a:pPr>
            <a:endParaRPr lang="en-US" sz="2100" dirty="0">
              <a:latin typeface="+mn-lt"/>
              <a:cs typeface="+mn-cs"/>
            </a:endParaRPr>
          </a:p>
          <a:p>
            <a:pPr marL="0" indent="0">
              <a:lnSpc>
                <a:spcPct val="90000"/>
              </a:lnSpc>
              <a:buNone/>
            </a:pPr>
            <a:r>
              <a:rPr lang="en-US" sz="2100" u="sng" dirty="0">
                <a:latin typeface="+mn-lt"/>
                <a:cs typeface="+mn-cs"/>
              </a:rPr>
              <a:t>Why?</a:t>
            </a:r>
          </a:p>
          <a:p>
            <a:pPr marL="0" indent="0">
              <a:lnSpc>
                <a:spcPct val="90000"/>
              </a:lnSpc>
              <a:buNone/>
            </a:pPr>
            <a:r>
              <a:rPr lang="en-US" sz="2100" dirty="0">
                <a:latin typeface="+mn-lt"/>
                <a:cs typeface="+mn-cs"/>
              </a:rPr>
              <a:t>DDT was proven responsible for global ecological destruction.</a:t>
            </a:r>
          </a:p>
        </p:txBody>
      </p:sp>
      <p:pic>
        <p:nvPicPr>
          <p:cNvPr id="115" name="Picture 114">
            <a:extLst>
              <a:ext uri="{FF2B5EF4-FFF2-40B4-BE49-F238E27FC236}">
                <a16:creationId xmlns:a16="http://schemas.microsoft.com/office/drawing/2014/main" id="{FDEC6EEC-3A4B-444B-9B6B-E933E460356C}"/>
              </a:ext>
            </a:extLst>
          </p:cNvPr>
          <p:cNvPicPr/>
          <p:nvPr/>
        </p:nvPicPr>
        <p:blipFill>
          <a:blip r:embed="rId3"/>
          <a:stretch>
            <a:fillRect/>
          </a:stretch>
        </p:blipFill>
        <p:spPr>
          <a:xfrm>
            <a:off x="5544136" y="353090"/>
            <a:ext cx="3031807" cy="2017249"/>
          </a:xfrm>
          <a:prstGeom prst="rect">
            <a:avLst/>
          </a:prstGeom>
        </p:spPr>
      </p:pic>
      <p:pic>
        <p:nvPicPr>
          <p:cNvPr id="1026" name="Picture 2" descr="http://2.bp.blogspot.com/-On7C3ZnD7-Q/UeWihchnf3I/AAAAAAAAAAk/yT6b5ltmxQc/s1600/walking+in+mephas.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44136" y="4021997"/>
            <a:ext cx="3031807" cy="23344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62EA85-49DE-36F2-9455-CD4CC8C305F9}"/>
              </a:ext>
            </a:extLst>
          </p:cNvPr>
          <p:cNvSpPr/>
          <p:nvPr/>
        </p:nvSpPr>
        <p:spPr>
          <a:xfrm>
            <a:off x="6525086" y="2277332"/>
            <a:ext cx="1287263" cy="5859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r>
              <a:rPr lang="en-US" sz="1200" dirty="0" err="1">
                <a:solidFill>
                  <a:schemeClr val="tx1"/>
                </a:solidFill>
              </a:rPr>
              <a:t>ichloro</a:t>
            </a:r>
            <a:endParaRPr lang="en-US" sz="1200" dirty="0">
              <a:solidFill>
                <a:schemeClr val="tx1"/>
              </a:solidFill>
            </a:endParaRPr>
          </a:p>
          <a:p>
            <a:r>
              <a:rPr lang="en-US" sz="1200" dirty="0" err="1">
                <a:solidFill>
                  <a:schemeClr val="tx1"/>
                </a:solidFill>
              </a:rPr>
              <a:t>iphenyl</a:t>
            </a:r>
            <a:endParaRPr lang="en-US" sz="1200" dirty="0">
              <a:solidFill>
                <a:schemeClr val="tx1"/>
              </a:solidFill>
            </a:endParaRPr>
          </a:p>
          <a:p>
            <a:r>
              <a:rPr lang="en-US" sz="1200" dirty="0" err="1">
                <a:solidFill>
                  <a:schemeClr val="tx1"/>
                </a:solidFill>
              </a:rPr>
              <a:t>richloromethane</a:t>
            </a:r>
            <a:endParaRPr lang="en-US" sz="1200" dirty="0">
              <a:solidFill>
                <a:schemeClr val="tx1"/>
              </a:solidFill>
            </a:endParaRPr>
          </a:p>
        </p:txBody>
      </p:sp>
      <p:sp>
        <p:nvSpPr>
          <p:cNvPr id="5" name="Rectangle 4">
            <a:extLst>
              <a:ext uri="{FF2B5EF4-FFF2-40B4-BE49-F238E27FC236}">
                <a16:creationId xmlns:a16="http://schemas.microsoft.com/office/drawing/2014/main" id="{745BE3EF-3A26-9E0E-61D5-589455EF9E19}"/>
              </a:ext>
            </a:extLst>
          </p:cNvPr>
          <p:cNvSpPr/>
          <p:nvPr/>
        </p:nvSpPr>
        <p:spPr>
          <a:xfrm>
            <a:off x="6276511" y="2277332"/>
            <a:ext cx="248575" cy="5859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tx1"/>
                </a:solidFill>
              </a:rPr>
              <a:t>D</a:t>
            </a:r>
            <a:br>
              <a:rPr lang="en-US" sz="1200" b="1" dirty="0">
                <a:solidFill>
                  <a:schemeClr val="tx1"/>
                </a:solidFill>
              </a:rPr>
            </a:br>
            <a:r>
              <a:rPr lang="en-US" sz="1200" b="1" dirty="0" err="1">
                <a:solidFill>
                  <a:schemeClr val="tx1"/>
                </a:solidFill>
              </a:rPr>
              <a:t>D</a:t>
            </a:r>
            <a:br>
              <a:rPr lang="en-US" sz="1200" b="1" dirty="0">
                <a:solidFill>
                  <a:schemeClr val="tx1"/>
                </a:solidFill>
              </a:rPr>
            </a:br>
            <a:r>
              <a:rPr lang="en-US" sz="1200" b="1" dirty="0">
                <a:solidFill>
                  <a:schemeClr val="tx1"/>
                </a:solidFill>
              </a:rPr>
              <a:t>T</a:t>
            </a:r>
          </a:p>
        </p:txBody>
      </p:sp>
      <p:sp>
        <p:nvSpPr>
          <p:cNvPr id="6" name="Arrow: Down 5">
            <a:extLst>
              <a:ext uri="{FF2B5EF4-FFF2-40B4-BE49-F238E27FC236}">
                <a16:creationId xmlns:a16="http://schemas.microsoft.com/office/drawing/2014/main" id="{63A364CE-E41A-A8DF-3576-732B0EEC4476}"/>
              </a:ext>
            </a:extLst>
          </p:cNvPr>
          <p:cNvSpPr/>
          <p:nvPr/>
        </p:nvSpPr>
        <p:spPr>
          <a:xfrm>
            <a:off x="6817723" y="2953423"/>
            <a:ext cx="484632" cy="978408"/>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65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16136" y="2121762"/>
            <a:ext cx="4653738" cy="3626917"/>
          </a:xfrm>
        </p:spPr>
        <p:txBody>
          <a:bodyPr vert="horz" lIns="91440" tIns="45720" rIns="91440" bIns="45720" rtlCol="0">
            <a:normAutofit fontScale="92500" lnSpcReduction="10000"/>
          </a:bodyPr>
          <a:lstStyle/>
          <a:p>
            <a:pPr marL="0" indent="0">
              <a:lnSpc>
                <a:spcPct val="90000"/>
              </a:lnSpc>
              <a:buNone/>
            </a:pPr>
            <a:r>
              <a:rPr lang="en-US" sz="3200" u="sng" dirty="0">
                <a:latin typeface="+mn-lt"/>
                <a:cs typeface="+mn-cs"/>
              </a:rPr>
              <a:t>SOLUTION</a:t>
            </a:r>
            <a:endParaRPr lang="en-US" sz="1800" u="sng" dirty="0">
              <a:latin typeface="+mn-lt"/>
              <a:cs typeface="+mn-cs"/>
            </a:endParaRPr>
          </a:p>
          <a:p>
            <a:pPr indent="-228600">
              <a:lnSpc>
                <a:spcPct val="90000"/>
              </a:lnSpc>
            </a:pPr>
            <a:endParaRPr lang="en-US" sz="2100" dirty="0">
              <a:latin typeface="+mn-lt"/>
              <a:cs typeface="+mn-cs"/>
            </a:endParaRPr>
          </a:p>
          <a:p>
            <a:pPr indent="-228600">
              <a:lnSpc>
                <a:spcPct val="90000"/>
              </a:lnSpc>
            </a:pPr>
            <a:r>
              <a:rPr lang="en-US" sz="2100" dirty="0">
                <a:latin typeface="+mn-lt"/>
                <a:cs typeface="+mn-cs"/>
              </a:rPr>
              <a:t>Union Carbide invented and patented a safe alternative in 1958.</a:t>
            </a:r>
          </a:p>
          <a:p>
            <a:pPr indent="-228600">
              <a:lnSpc>
                <a:spcPct val="90000"/>
              </a:lnSpc>
            </a:pPr>
            <a:r>
              <a:rPr lang="en-US" sz="2100" dirty="0">
                <a:latin typeface="+mn-lt"/>
                <a:cs typeface="+mn-cs"/>
              </a:rPr>
              <a:t>The new pesticide molecule was environmentally acceptable.</a:t>
            </a:r>
          </a:p>
          <a:p>
            <a:pPr indent="-228600">
              <a:lnSpc>
                <a:spcPct val="90000"/>
              </a:lnSpc>
            </a:pPr>
            <a:r>
              <a:rPr lang="en-US" sz="2100" dirty="0">
                <a:latin typeface="+mn-lt"/>
                <a:cs typeface="+mn-cs"/>
              </a:rPr>
              <a:t>Can easily be broken-down by the metabolic process in mammals.</a:t>
            </a:r>
          </a:p>
          <a:p>
            <a:pPr indent="-228600">
              <a:lnSpc>
                <a:spcPct val="90000"/>
              </a:lnSpc>
            </a:pPr>
            <a:r>
              <a:rPr lang="en-US" sz="2100" dirty="0">
                <a:latin typeface="+mn-lt"/>
                <a:cs typeface="+mn-cs"/>
              </a:rPr>
              <a:t>At least, if not more, effective than DDT.</a:t>
            </a:r>
          </a:p>
          <a:p>
            <a:pPr indent="-228600">
              <a:lnSpc>
                <a:spcPct val="90000"/>
              </a:lnSpc>
            </a:pPr>
            <a:r>
              <a:rPr lang="en-US" dirty="0"/>
              <a:t>Hugely popular and effective, worldwide.</a:t>
            </a:r>
            <a:endParaRPr lang="en-US" sz="2100" dirty="0">
              <a:latin typeface="+mn-lt"/>
              <a:cs typeface="+mn-cs"/>
            </a:endParaRPr>
          </a:p>
        </p:txBody>
      </p:sp>
      <p:pic>
        <p:nvPicPr>
          <p:cNvPr id="7" name="Picture 6">
            <a:extLst>
              <a:ext uri="{FF2B5EF4-FFF2-40B4-BE49-F238E27FC236}">
                <a16:creationId xmlns:a16="http://schemas.microsoft.com/office/drawing/2014/main" id="{00483F46-D5E6-BD4B-92F8-2376D64BCB19}"/>
              </a:ext>
            </a:extLst>
          </p:cNvPr>
          <p:cNvPicPr/>
          <p:nvPr/>
        </p:nvPicPr>
        <p:blipFill rotWithShape="1">
          <a:blip r:embed="rId3"/>
          <a:srcRect t="4082" b="20634"/>
          <a:stretch/>
        </p:blipFill>
        <p:spPr>
          <a:xfrm>
            <a:off x="5872163" y="3333280"/>
            <a:ext cx="3031807" cy="2380284"/>
          </a:xfrm>
          <a:prstGeom prst="rect">
            <a:avLst/>
          </a:prstGeom>
        </p:spPr>
      </p:pic>
      <p:pic>
        <p:nvPicPr>
          <p:cNvPr id="6" name="Picture 5">
            <a:extLst>
              <a:ext uri="{FF2B5EF4-FFF2-40B4-BE49-F238E27FC236}">
                <a16:creationId xmlns:a16="http://schemas.microsoft.com/office/drawing/2014/main" id="{FE34F3DC-10FD-324A-9566-F91428540395}"/>
              </a:ext>
            </a:extLst>
          </p:cNvPr>
          <p:cNvPicPr>
            <a:picLocks noChangeAspect="1"/>
          </p:cNvPicPr>
          <p:nvPr/>
        </p:nvPicPr>
        <p:blipFill rotWithShape="1">
          <a:blip r:embed="rId4"/>
          <a:srcRect l="25000" t="12667" r="12500"/>
          <a:stretch/>
        </p:blipFill>
        <p:spPr>
          <a:xfrm>
            <a:off x="5730502" y="352705"/>
            <a:ext cx="3173467" cy="2771495"/>
          </a:xfrm>
          <a:prstGeom prst="rect">
            <a:avLst/>
          </a:prstGeom>
        </p:spPr>
      </p:pic>
      <p:sp>
        <p:nvSpPr>
          <p:cNvPr id="8" name="Title 1">
            <a:extLst>
              <a:ext uri="{FF2B5EF4-FFF2-40B4-BE49-F238E27FC236}">
                <a16:creationId xmlns:a16="http://schemas.microsoft.com/office/drawing/2014/main" id="{1F3FDBDE-9778-CE48-B2E9-2F37F4AB0268}"/>
              </a:ext>
            </a:extLst>
          </p:cNvPr>
          <p:cNvSpPr txBox="1">
            <a:spLocks/>
          </p:cNvSpPr>
          <p:nvPr/>
        </p:nvSpPr>
        <p:spPr>
          <a:xfrm>
            <a:off x="616137" y="640263"/>
            <a:ext cx="4653738" cy="13449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i="0" kern="1200">
                <a:solidFill>
                  <a:schemeClr val="tx1"/>
                </a:solidFill>
                <a:latin typeface="+mj-lt"/>
                <a:ea typeface="+mj-ea"/>
                <a:cs typeface="+mj-cs"/>
              </a:defRPr>
            </a:lvl1pPr>
          </a:lstStyle>
          <a:p>
            <a:r>
              <a:rPr lang="en-US" sz="3500" b="1" dirty="0"/>
              <a:t>The Carbaryl (“</a:t>
            </a:r>
            <a:r>
              <a:rPr lang="en-US" sz="3500" b="1" dirty="0" err="1"/>
              <a:t>Sevin</a:t>
            </a:r>
            <a:r>
              <a:rPr lang="en-US" sz="3500" b="1" dirty="0"/>
              <a:t>”) Molecule</a:t>
            </a:r>
          </a:p>
        </p:txBody>
      </p:sp>
      <p:sp>
        <p:nvSpPr>
          <p:cNvPr id="2" name="Rectangle 1">
            <a:extLst>
              <a:ext uri="{FF2B5EF4-FFF2-40B4-BE49-F238E27FC236}">
                <a16:creationId xmlns:a16="http://schemas.microsoft.com/office/drawing/2014/main" id="{C36EFFF0-1665-326C-909F-9197BD92DD48}"/>
              </a:ext>
            </a:extLst>
          </p:cNvPr>
          <p:cNvSpPr/>
          <p:nvPr/>
        </p:nvSpPr>
        <p:spPr>
          <a:xfrm>
            <a:off x="6400799" y="5420601"/>
            <a:ext cx="1287263" cy="58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lstStyle/>
          <a:p>
            <a:pPr algn="ctr"/>
            <a:r>
              <a:rPr lang="en-US" sz="1200" b="1" dirty="0">
                <a:solidFill>
                  <a:schemeClr val="tx1"/>
                </a:solidFill>
              </a:rPr>
              <a:t>Carbaryl</a:t>
            </a:r>
          </a:p>
        </p:txBody>
      </p:sp>
    </p:spTree>
    <p:extLst>
      <p:ext uri="{BB962C8B-B14F-4D97-AF65-F5344CB8AC3E}">
        <p14:creationId xmlns:p14="http://schemas.microsoft.com/office/powerpoint/2010/main" val="303449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5745F7B-A81E-504E-BAA0-24E130203C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80" t="14956" r="42215" b="50107"/>
          <a:stretch/>
        </p:blipFill>
        <p:spPr bwMode="auto">
          <a:xfrm>
            <a:off x="5486401" y="2133600"/>
            <a:ext cx="1219199" cy="1295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A791A5F1-27B5-CB4B-A06C-C108C7C59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85" r="11209" b="50107"/>
          <a:stretch/>
        </p:blipFill>
        <p:spPr bwMode="auto">
          <a:xfrm>
            <a:off x="6705601" y="1579061"/>
            <a:ext cx="1524000" cy="18499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1796163B-E655-854F-8303-DDBE706702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791" t="39617" b="52162"/>
          <a:stretch/>
        </p:blipFill>
        <p:spPr bwMode="auto">
          <a:xfrm>
            <a:off x="8229601" y="3048000"/>
            <a:ext cx="550924"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C90972BD-D0F2-0D4C-B51A-3DE3CFD32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893" r="67020"/>
          <a:stretch/>
        </p:blipFill>
        <p:spPr bwMode="auto">
          <a:xfrm>
            <a:off x="3865366" y="3429000"/>
            <a:ext cx="1621035" cy="18578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3AA48055-A87E-884E-A551-2FCEE8827D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81" t="72499" r="52349" b="19882"/>
          <a:stretch/>
        </p:blipFill>
        <p:spPr bwMode="auto">
          <a:xfrm>
            <a:off x="5638799" y="4267200"/>
            <a:ext cx="568713" cy="28249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5307BFBB-1C58-6F42-9EE7-B38CE1A378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389" t="49893" r="5007" b="35721"/>
          <a:stretch/>
        </p:blipFill>
        <p:spPr bwMode="auto">
          <a:xfrm>
            <a:off x="7620001" y="3429000"/>
            <a:ext cx="914400" cy="533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70B370DC-EA66-EB4E-92B1-34FE9A71F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944" t="16836" r="28204" b="75353"/>
          <a:stretch/>
        </p:blipFill>
        <p:spPr bwMode="auto">
          <a:xfrm>
            <a:off x="3956808" y="4267200"/>
            <a:ext cx="764284" cy="22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A353066F-895D-1948-B320-846E779030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30" t="90995" r="46866"/>
          <a:stretch/>
        </p:blipFill>
        <p:spPr bwMode="auto">
          <a:xfrm>
            <a:off x="5410201" y="4953000"/>
            <a:ext cx="1066799" cy="3338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4C96F5B2-C49D-564D-A865-AD4A5A4A3A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83" t="72499" r="42215" b="19280"/>
          <a:stretch/>
        </p:blipFill>
        <p:spPr bwMode="auto">
          <a:xfrm>
            <a:off x="6248399" y="4267200"/>
            <a:ext cx="457201" cy="30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D064D759-DC15-E14D-8278-3D6D833680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13" t="74554" r="65158" b="21524"/>
          <a:stretch/>
        </p:blipFill>
        <p:spPr bwMode="auto">
          <a:xfrm>
            <a:off x="5483090" y="4343400"/>
            <a:ext cx="94753" cy="1454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4383E174-216B-5F49-BFDF-CADF1A99DA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709" t="25139" r="32969" b="67050"/>
          <a:stretch/>
        </p:blipFill>
        <p:spPr bwMode="auto">
          <a:xfrm>
            <a:off x="4186549" y="4977856"/>
            <a:ext cx="304800" cy="22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C65CC03A-C586-B54B-8DE9-EB3E924501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944" t="16836" r="28204" b="75353"/>
          <a:stretch/>
        </p:blipFill>
        <p:spPr bwMode="auto">
          <a:xfrm>
            <a:off x="7029395" y="2418908"/>
            <a:ext cx="764284" cy="22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B8789648-E575-C34C-B57C-431D10D89C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709" t="25139" r="32969" b="67050"/>
          <a:stretch/>
        </p:blipFill>
        <p:spPr bwMode="auto">
          <a:xfrm>
            <a:off x="7259136" y="3129564"/>
            <a:ext cx="304800" cy="22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a:extLst>
              <a:ext uri="{FF2B5EF4-FFF2-40B4-BE49-F238E27FC236}">
                <a16:creationId xmlns:a16="http://schemas.microsoft.com/office/drawing/2014/main" id="{F4480857-7A8A-5942-8224-F9D1EECDF6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85" t="62873" r="11209"/>
          <a:stretch/>
        </p:blipFill>
        <p:spPr bwMode="auto">
          <a:xfrm>
            <a:off x="6705600" y="3910266"/>
            <a:ext cx="1524001" cy="13766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a:extLst>
              <a:ext uri="{FF2B5EF4-FFF2-40B4-BE49-F238E27FC236}">
                <a16:creationId xmlns:a16="http://schemas.microsoft.com/office/drawing/2014/main" id="{64181171-4B18-D24B-ABBB-0B9AB9EA75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791" t="71157" b="1"/>
          <a:stretch/>
        </p:blipFill>
        <p:spPr bwMode="auto">
          <a:xfrm>
            <a:off x="8229601" y="4217460"/>
            <a:ext cx="550924" cy="10694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30" r="68570" b="52162"/>
          <a:stretch/>
        </p:blipFill>
        <p:spPr bwMode="auto">
          <a:xfrm>
            <a:off x="3999571" y="1579061"/>
            <a:ext cx="1410630" cy="17737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a:extLst>
              <a:ext uri="{FF2B5EF4-FFF2-40B4-BE49-F238E27FC236}">
                <a16:creationId xmlns:a16="http://schemas.microsoft.com/office/drawing/2014/main" id="{101E0BAE-8EED-4A4A-9E3E-525E5CC940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465" t="19485" b="67262"/>
          <a:stretch/>
        </p:blipFill>
        <p:spPr bwMode="auto">
          <a:xfrm>
            <a:off x="8459343" y="2301539"/>
            <a:ext cx="321182" cy="4914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a:extLst>
              <a:ext uri="{FF2B5EF4-FFF2-40B4-BE49-F238E27FC236}">
                <a16:creationId xmlns:a16="http://schemas.microsoft.com/office/drawing/2014/main" id="{70264F22-E591-224D-99CA-4F4F936032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791" t="19485" r="6535" b="67262"/>
          <a:stretch/>
        </p:blipFill>
        <p:spPr bwMode="auto">
          <a:xfrm>
            <a:off x="8229601" y="2301539"/>
            <a:ext cx="229742" cy="4914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D33E2562-E9DD-8B44-AC57-8423EA724C32}"/>
              </a:ext>
            </a:extLst>
          </p:cNvPr>
          <p:cNvSpPr txBox="1"/>
          <p:nvPr/>
        </p:nvSpPr>
        <p:spPr>
          <a:xfrm>
            <a:off x="8264885" y="2393350"/>
            <a:ext cx="276038" cy="307777"/>
          </a:xfrm>
          <a:prstGeom prst="rect">
            <a:avLst/>
          </a:prstGeom>
          <a:noFill/>
        </p:spPr>
        <p:txBody>
          <a:bodyPr wrap="none" rtlCol="0">
            <a:spAutoFit/>
          </a:bodyPr>
          <a:lstStyle/>
          <a:p>
            <a:r>
              <a:rPr lang="en-US" sz="1400" b="1" dirty="0"/>
              <a:t>2</a:t>
            </a:r>
          </a:p>
        </p:txBody>
      </p:sp>
      <p:pic>
        <p:nvPicPr>
          <p:cNvPr id="5" name="Picture 4">
            <a:extLst>
              <a:ext uri="{FF2B5EF4-FFF2-40B4-BE49-F238E27FC236}">
                <a16:creationId xmlns:a16="http://schemas.microsoft.com/office/drawing/2014/main" id="{EA1B24CC-FD2F-204E-9068-514D2CB98B1E}"/>
              </a:ext>
            </a:extLst>
          </p:cNvPr>
          <p:cNvPicPr>
            <a:picLocks noChangeAspect="1"/>
          </p:cNvPicPr>
          <p:nvPr/>
        </p:nvPicPr>
        <p:blipFill>
          <a:blip r:embed="rId5">
            <a:alphaModFix/>
          </a:blip>
          <a:stretch>
            <a:fillRect/>
          </a:stretch>
        </p:blipFill>
        <p:spPr>
          <a:xfrm>
            <a:off x="3754906" y="634701"/>
            <a:ext cx="5253813" cy="4711850"/>
          </a:xfrm>
          <a:prstGeom prst="rect">
            <a:avLst/>
          </a:prstGeom>
        </p:spPr>
      </p:pic>
      <p:sp>
        <p:nvSpPr>
          <p:cNvPr id="7" name="Title 1">
            <a:extLst>
              <a:ext uri="{FF2B5EF4-FFF2-40B4-BE49-F238E27FC236}">
                <a16:creationId xmlns:a16="http://schemas.microsoft.com/office/drawing/2014/main" id="{DBBA7480-684F-69DF-9479-4DEA4B800A57}"/>
              </a:ext>
            </a:extLst>
          </p:cNvPr>
          <p:cNvSpPr>
            <a:spLocks noGrp="1"/>
          </p:cNvSpPr>
          <p:nvPr>
            <p:ph type="title"/>
          </p:nvPr>
        </p:nvSpPr>
        <p:spPr>
          <a:xfrm>
            <a:off x="505677" y="914400"/>
            <a:ext cx="2931206" cy="2887579"/>
          </a:xfrm>
        </p:spPr>
        <p:txBody>
          <a:bodyPr vert="horz" lIns="91440" tIns="45720" rIns="91440" bIns="45720" rtlCol="0" anchor="b">
            <a:normAutofit/>
          </a:bodyPr>
          <a:lstStyle/>
          <a:p>
            <a:pPr>
              <a:lnSpc>
                <a:spcPct val="90000"/>
              </a:lnSpc>
            </a:pPr>
            <a:r>
              <a:rPr lang="en-US" sz="4200" b="1" dirty="0"/>
              <a:t>Hazardous Chemistry</a:t>
            </a:r>
            <a:endParaRPr lang="en-US" sz="4200" b="1" kern="1200" dirty="0">
              <a:latin typeface="+mj-lt"/>
              <a:ea typeface="+mj-ea"/>
              <a:cs typeface="+mj-cs"/>
            </a:endParaRPr>
          </a:p>
        </p:txBody>
      </p:sp>
      <p:sp>
        <p:nvSpPr>
          <p:cNvPr id="8" name="Subtitle 4">
            <a:extLst>
              <a:ext uri="{FF2B5EF4-FFF2-40B4-BE49-F238E27FC236}">
                <a16:creationId xmlns:a16="http://schemas.microsoft.com/office/drawing/2014/main" id="{389C0B34-B396-608E-CCD1-242F1401125D}"/>
              </a:ext>
            </a:extLst>
          </p:cNvPr>
          <p:cNvSpPr txBox="1">
            <a:spLocks/>
          </p:cNvSpPr>
          <p:nvPr/>
        </p:nvSpPr>
        <p:spPr>
          <a:xfrm>
            <a:off x="609600" y="4013165"/>
            <a:ext cx="2286001" cy="220573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dirty="0"/>
              <a:t>The history of methyl isocyanate</a:t>
            </a:r>
          </a:p>
        </p:txBody>
      </p:sp>
      <p:sp>
        <p:nvSpPr>
          <p:cNvPr id="23" name="Triangle 22">
            <a:extLst>
              <a:ext uri="{FF2B5EF4-FFF2-40B4-BE49-F238E27FC236}">
                <a16:creationId xmlns:a16="http://schemas.microsoft.com/office/drawing/2014/main" id="{9390BCBC-9EB7-C26F-C3A8-79E4CF9CF3F1}"/>
              </a:ext>
            </a:extLst>
          </p:cNvPr>
          <p:cNvSpPr/>
          <p:nvPr/>
        </p:nvSpPr>
        <p:spPr>
          <a:xfrm>
            <a:off x="1313793" y="1481959"/>
            <a:ext cx="1060704" cy="914400"/>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0" tIns="0" rIns="0" bIns="91440" rtlCol="0" anchor="ctr"/>
          <a:lstStyle/>
          <a:p>
            <a:pPr algn="ctr"/>
            <a:r>
              <a:rPr lang="en-US" b="1" dirty="0"/>
              <a:t>CF1</a:t>
            </a:r>
          </a:p>
        </p:txBody>
      </p:sp>
    </p:spTree>
    <p:extLst>
      <p:ext uri="{BB962C8B-B14F-4D97-AF65-F5344CB8AC3E}">
        <p14:creationId xmlns:p14="http://schemas.microsoft.com/office/powerpoint/2010/main" val="41510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7.40741E-7 L 2.77778E-7 0.00023 C 0.00017 -0.0037 0.00052 -0.00741 0.00069 -0.01088 C 0.00104 -0.01829 0.00104 -0.02546 0.00156 -0.03264 C 0.00174 -0.03565 0.00278 -0.03843 0.00312 -0.0412 C 0.00347 -0.04375 0.00365 -0.0463 0.00399 -0.04884 C 0.00417 -0.05046 0.00451 -0.05185 0.00486 -0.05324 C 0.00503 -0.05509 0.00521 -0.05694 0.00556 -0.05856 C 0.0059 -0.06018 0.00677 -0.06157 0.00729 -0.06296 C 0.00799 -0.06551 0.00833 -0.07014 0.00885 -0.07268 C 0.00937 -0.075 0.0099 -0.07708 0.01042 -0.07917 L 0.01215 -0.08565 C 0.01215 -0.08542 0.01372 -0.09213 0.01372 -0.0919 C 0.01493 -0.1 0.01406 -0.09583 0.01615 -0.10417 C 0.01649 -0.10532 0.01649 -0.10648 0.01701 -0.10741 L 0.01858 -0.11065 C 0.01944 -0.11389 0.01927 -0.11458 0.02101 -0.11713 C 0.02205 -0.11875 0.02431 -0.12153 0.02431 -0.1213 C 0.025 -0.12454 0.025 -0.12546 0.02674 -0.12801 C 0.02795 -0.12986 0.02951 -0.13171 0.03073 -0.13333 L 0.03316 -0.13657 C 0.03385 -0.1375 0.03437 -0.13796 0.0349 -0.13889 C 0.03646 -0.14213 0.03663 -0.14282 0.03889 -0.14537 C 0.03958 -0.1463 0.04062 -0.14676 0.04132 -0.14745 C 0.04792 -0.15903 0.03958 -0.14583 0.04705 -0.15393 C 0.05139 -0.1588 0.04618 -0.15579 0.05035 -0.15949 C 0.05122 -0.16042 0.05243 -0.16065 0.05347 -0.16157 C 0.06476 -0.17083 0.05 -0.15926 0.0592 -0.16805 C 0.06024 -0.16898 0.06146 -0.16968 0.0625 -0.17037 C 0.06823 -0.17778 0.0651 -0.17616 0.07066 -0.17778 C 0.07135 -0.1787 0.07222 -0.1794 0.07309 -0.18009 C 0.07413 -0.18079 0.07535 -0.18125 0.07622 -0.18218 C 0.08073 -0.18611 0.07465 -0.18287 0.08038 -0.18542 C 0.08194 -0.1875 0.08229 -0.18843 0.08437 -0.18981 C 0.08524 -0.19028 0.08611 -0.19028 0.08681 -0.19097 C 0.08854 -0.19213 0.08993 -0.19444 0.09167 -0.19514 L 0.09653 -0.19745 C 0.09826 -0.19884 0.09965 -0.20093 0.10156 -0.20162 L 0.10885 -0.20486 C 0.10955 -0.20532 0.11042 -0.20579 0.11128 -0.20602 C 0.11337 -0.20671 0.11562 -0.20718 0.11771 -0.20833 C 0.11944 -0.20903 0.12101 -0.20972 0.12257 -0.21042 C 0.12361 -0.21065 0.12483 -0.21111 0.12587 -0.21157 C 0.12934 -0.2125 0.13125 -0.21296 0.13472 -0.21366 C 0.13646 -0.21435 0.13802 -0.21528 0.13976 -0.21574 C 0.14757 -0.21782 0.1474 -0.21829 0.15503 -0.21898 C 0.1559 -0.21921 0.15677 -0.21898 0.15764 -0.21898 " pathEditMode="relative" rAng="0" ptsTypes="AAAAAAAAAAAAAAAAAAAAAAAAAAAAAAAAAAAAAAAAAAAAAAA">
                                      <p:cBhvr>
                                        <p:cTn id="6" dur="2000" fill="hold"/>
                                        <p:tgtEl>
                                          <p:spTgt spid="2050"/>
                                        </p:tgtEl>
                                        <p:attrNameLst>
                                          <p:attrName>ppt_x</p:attrName>
                                          <p:attrName>ppt_y</p:attrName>
                                        </p:attrNameLst>
                                      </p:cBhvr>
                                      <p:rCtr x="7882" y="-10949"/>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3.05556E-6 -0.00069 L -3.05556E-6 0.00024 C -0.00347 -0.00138 -0.00538 -0.00115 -0.00816 -0.00254 C -0.01319 -0.00532 -0.0085 -0.00301 -0.01389 -0.00926 C -0.01545 -0.01064 -0.01701 -0.01296 -0.01909 -0.01458 C -0.02031 -0.01527 -0.0217 -0.0162 -0.02291 -0.01713 C -0.03125 -0.02384 -0.01736 -0.01365 -0.02743 -0.02083 C -0.02777 -0.02176 -0.0283 -0.02268 -0.02882 -0.02384 C -0.02951 -0.02453 -0.03211 -0.02708 -0.03333 -0.02801 C -0.03593 -0.03356 -0.03281 -0.02824 -0.03732 -0.03263 C -0.03784 -0.03356 -0.03854 -0.03426 -0.03923 -0.03564 C -0.03993 -0.03657 -0.04097 -0.03703 -0.04166 -0.03842 C -0.04982 -0.04814 -0.04201 -0.03865 -0.046 -0.04537 C -0.04878 -0.04953 -0.04878 -0.04907 -0.05156 -0.05185 C -0.05191 -0.05301 -0.05243 -0.0537 -0.05277 -0.05439 C -0.05295 -0.05532 -0.05295 -0.05648 -0.0533 -0.0574 C -0.05364 -0.0581 -0.05434 -0.05856 -0.05468 -0.05902 C -0.05521 -0.06203 -0.05521 -0.06226 -0.05659 -0.06481 C -0.05711 -0.06574 -0.05781 -0.06643 -0.05868 -0.06759 C -0.05902 -0.06851 -0.0592 -0.06898 -0.05972 -0.07013 C -0.06041 -0.07129 -0.06111 -0.07199 -0.0618 -0.07314 C -0.06232 -0.07384 -0.0625 -0.07523 -0.06302 -0.07638 C -0.06371 -0.07801 -0.06545 -0.08194 -0.06545 -0.08171 C -0.06649 -0.08588 -0.06684 -0.08796 -0.06875 -0.09189 C -0.06961 -0.09398 -0.071 -0.09537 -0.07135 -0.09768 C -0.07222 -0.10138 -0.07152 -0.09953 -0.07326 -0.10301 C -0.07517 -0.11064 -0.07205 -0.09884 -0.07656 -0.11134 C -0.0783 -0.11597 -0.07708 -0.11365 -0.07986 -0.11736 C -0.08021 -0.11921 -0.08021 -0.12083 -0.08107 -0.12222 C -0.08194 -0.12407 -0.08455 -0.12685 -0.08455 -0.12662 C -0.08541 -0.13194 -0.08437 -0.12708 -0.08628 -0.13217 C -0.08663 -0.13356 -0.08698 -0.13472 -0.08767 -0.13611 C -0.08836 -0.13773 -0.08941 -0.13958 -0.09027 -0.14143 C -0.09392 -0.15231 -0.08923 -0.13865 -0.09271 -0.14791 C -0.09323 -0.14884 -0.09375 -0.15023 -0.09392 -0.15138 C -0.09427 -0.15254 -0.09427 -0.15393 -0.09461 -0.15509 C -0.09652 -0.16111 -0.09548 -0.15463 -0.0967 -0.16064 C -0.09705 -0.16203 -0.09705 -0.16365 -0.09722 -0.16527 C -0.09739 -0.16597 -0.09774 -0.16689 -0.09791 -0.16782 C -0.09809 -0.16921 -0.09826 -0.17013 -0.09843 -0.17152 C -0.09861 -0.17245 -0.09896 -0.17338 -0.09913 -0.1743 C -0.09948 -0.17592 -0.09948 -0.17777 -0.09982 -0.18009 C -0.10017 -0.1824 -0.10034 -0.18356 -0.10121 -0.18634 C -0.10139 -0.19027 -0.10139 -0.1949 -0.10173 -0.19884 C -0.10225 -0.20393 -0.1033 -0.20416 -0.10434 -0.2081 C -0.10486 -0.20972 -0.10538 -0.21134 -0.10555 -0.21342 C -0.1059 -0.21574 -0.10625 -0.21875 -0.10711 -0.22106 C -0.10711 -0.22199 -0.10746 -0.22291 -0.10746 -0.22384 C -0.10781 -0.22546 -0.10781 -0.22731 -0.10816 -0.22939 C -0.1085 -0.23032 -0.10885 -0.23148 -0.10902 -0.23287 C -0.10902 -0.23402 -0.10937 -0.23588 -0.10955 -0.23726 C -0.10972 -0.24074 -0.11024 -0.24444 -0.11024 -0.24838 C -0.11024 -0.25069 -0.10972 -0.25277 -0.10955 -0.25463 C -0.10937 -0.25717 -0.10902 -0.25949 -0.10902 -0.26203 C -0.10902 -0.26504 -0.1092 -0.26828 -0.10955 -0.27129 C -0.11024 -0.28032 -0.11024 -0.26527 -0.11024 -0.27777 " pathEditMode="relative" rAng="0" ptsTypes="AAAAAAAAAAAAAAAAAAAAAAAAAAAAAAAAAAAAAAAAAAAAAAAAAAAAAAAA">
                                      <p:cBhvr>
                                        <p:cTn id="9" dur="2000" fill="hold"/>
                                        <p:tgtEl>
                                          <p:spTgt spid="13"/>
                                        </p:tgtEl>
                                        <p:attrNameLst>
                                          <p:attrName>ppt_x</p:attrName>
                                          <p:attrName>ppt_y</p:attrName>
                                        </p:attrNameLst>
                                      </p:cBhvr>
                                      <p:rCtr x="-5521" y="-13819"/>
                                    </p:animMotion>
                                  </p:childTnLst>
                                </p:cTn>
                              </p:par>
                              <p:par>
                                <p:cTn id="10" presetID="0" presetClass="path" presetSubtype="0" accel="50000" decel="50000" fill="hold" nodeType="withEffect">
                                  <p:stCondLst>
                                    <p:cond delay="0"/>
                                  </p:stCondLst>
                                  <p:childTnLst>
                                    <p:animMotion origin="layout" path="M 1.11022E-16 -0.0007 L 1.11022E-16 0.00023 C -0.00347 -0.00139 -0.00538 -0.00116 -0.00816 -0.00255 C -0.01319 -0.00533 -0.00851 -0.00301 -0.01389 -0.00926 C -0.01545 -0.01065 -0.01701 -0.01297 -0.0191 -0.01459 C -0.02031 -0.01528 -0.0217 -0.01621 -0.02292 -0.01713 C -0.03125 -0.02384 -0.01736 -0.01366 -0.02743 -0.02084 C -0.02778 -0.02176 -0.0283 -0.02269 -0.02882 -0.02384 C -0.02951 -0.02454 -0.03212 -0.02709 -0.03333 -0.02801 C -0.03594 -0.03357 -0.03281 -0.02824 -0.03733 -0.03264 C -0.03785 -0.03357 -0.03854 -0.03426 -0.03924 -0.03565 C -0.03993 -0.03658 -0.04097 -0.03704 -0.04167 -0.03843 C -0.04983 -0.04815 -0.04201 -0.03866 -0.04601 -0.04537 C -0.04878 -0.04954 -0.04878 -0.04908 -0.05156 -0.05185 C -0.05191 -0.05301 -0.05243 -0.05371 -0.05278 -0.0544 C -0.05295 -0.05533 -0.05295 -0.05648 -0.0533 -0.05741 C -0.05365 -0.0581 -0.05434 -0.05857 -0.05469 -0.05903 C -0.05521 -0.06204 -0.05521 -0.06227 -0.0566 -0.06482 C -0.05712 -0.06574 -0.05781 -0.06644 -0.05868 -0.06759 C -0.05903 -0.06852 -0.0592 -0.06898 -0.05972 -0.07014 C -0.06042 -0.0713 -0.06111 -0.07199 -0.06181 -0.07315 C -0.06233 -0.07384 -0.0625 -0.07523 -0.06302 -0.07639 C -0.06372 -0.07801 -0.06545 -0.08195 -0.06545 -0.08172 C -0.06649 -0.08588 -0.06684 -0.08797 -0.06875 -0.0919 C -0.06962 -0.09398 -0.07101 -0.09537 -0.07135 -0.09769 C -0.07222 -0.10139 -0.07153 -0.09954 -0.07326 -0.10301 C -0.07517 -0.11065 -0.07205 -0.09884 -0.07656 -0.11134 C -0.0783 -0.11597 -0.07708 -0.11366 -0.07986 -0.11736 C -0.08021 -0.11922 -0.08021 -0.12084 -0.08108 -0.12222 C -0.08194 -0.12408 -0.08455 -0.12685 -0.08455 -0.12662 C -0.08542 -0.13195 -0.08437 -0.12709 -0.08628 -0.13218 C -0.08663 -0.13357 -0.08698 -0.13472 -0.08767 -0.13611 C -0.08837 -0.13773 -0.08941 -0.13959 -0.09028 -0.14144 C -0.09392 -0.15232 -0.08924 -0.13866 -0.09271 -0.14792 C -0.09323 -0.14884 -0.09375 -0.15023 -0.09392 -0.15139 C -0.09427 -0.15255 -0.09427 -0.15394 -0.09462 -0.15509 C -0.09653 -0.16111 -0.09549 -0.15463 -0.0967 -0.16065 C -0.09705 -0.16204 -0.09705 -0.16366 -0.09722 -0.16528 C -0.0974 -0.16597 -0.09774 -0.1669 -0.09792 -0.16783 C -0.09809 -0.16922 -0.09826 -0.17014 -0.09844 -0.17153 C -0.09861 -0.17246 -0.09896 -0.17338 -0.09913 -0.17431 C -0.09948 -0.17593 -0.09948 -0.17778 -0.09983 -0.18009 C -0.10017 -0.18241 -0.10035 -0.18357 -0.10122 -0.18634 C -0.10139 -0.19028 -0.10139 -0.19491 -0.10174 -0.19884 C -0.10226 -0.20394 -0.1033 -0.20417 -0.10434 -0.2081 C -0.10486 -0.20972 -0.10538 -0.21134 -0.10556 -0.21343 C -0.1059 -0.21574 -0.10625 -0.21875 -0.10712 -0.22107 C -0.10712 -0.22199 -0.10747 -0.22292 -0.10747 -0.22384 C -0.10781 -0.22547 -0.10781 -0.22732 -0.10816 -0.2294 C -0.10851 -0.23033 -0.10885 -0.23148 -0.10903 -0.23287 C -0.10903 -0.23403 -0.10937 -0.23588 -0.10955 -0.23727 C -0.10972 -0.24074 -0.11024 -0.24445 -0.11024 -0.24838 C -0.11024 -0.2507 -0.10972 -0.25278 -0.10955 -0.25463 C -0.10937 -0.25718 -0.10903 -0.25949 -0.10903 -0.26204 C -0.10903 -0.26505 -0.1092 -0.26829 -0.10955 -0.2713 C -0.11024 -0.28033 -0.11024 -0.26528 -0.11024 -0.27778 " pathEditMode="relative" rAng="0" ptsTypes="AAAAAAAAAAAAAAAAAAAAAAAAAAAAAAAAAAAAAAAAAAAAAAAAAAAAAAAA">
                                      <p:cBhvr>
                                        <p:cTn id="11" dur="2000" fill="hold"/>
                                        <p:tgtEl>
                                          <p:spTgt spid="16"/>
                                        </p:tgtEl>
                                        <p:attrNameLst>
                                          <p:attrName>ppt_x</p:attrName>
                                          <p:attrName>ppt_y</p:attrName>
                                        </p:attrNameLst>
                                      </p:cBhvr>
                                      <p:rCtr x="-5521" y="-13819"/>
                                    </p:animMotion>
                                  </p:childTnLst>
                                </p:cTn>
                              </p:par>
                            </p:childTnLst>
                          </p:cTn>
                        </p:par>
                        <p:par>
                          <p:cTn id="12" fill="hold">
                            <p:stCondLst>
                              <p:cond delay="4000"/>
                            </p:stCondLst>
                            <p:childTnLst>
                              <p:par>
                                <p:cTn id="13" presetID="9" presetClass="exit" presetSubtype="0" fill="hold" nodeType="after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4500"/>
                            </p:stCondLst>
                            <p:childTnLst>
                              <p:par>
                                <p:cTn id="20" presetID="9"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par>
                                <p:cTn id="26" presetID="9"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par>
                          <p:cTn id="32" fill="hold">
                            <p:stCondLst>
                              <p:cond delay="5000"/>
                            </p:stCondLst>
                            <p:childTnLst>
                              <p:par>
                                <p:cTn id="33" presetID="0" presetClass="path" presetSubtype="0" accel="50000" decel="50000" fill="hold" nodeType="afterEffect">
                                  <p:stCondLst>
                                    <p:cond delay="0"/>
                                  </p:stCondLst>
                                  <p:childTnLst>
                                    <p:animMotion origin="layout" path="M 3.33333E-6 2.22222E-6 L -0.08299 -0.00695 " pathEditMode="relative" rAng="0" ptsTypes="AA">
                                      <p:cBhvr>
                                        <p:cTn id="34" dur="2000" fill="hold"/>
                                        <p:tgtEl>
                                          <p:spTgt spid="18"/>
                                        </p:tgtEl>
                                        <p:attrNameLst>
                                          <p:attrName>ppt_x</p:attrName>
                                          <p:attrName>ppt_y</p:attrName>
                                        </p:attrNameLst>
                                      </p:cBhvr>
                                      <p:rCtr x="-4149" y="-347"/>
                                    </p:animMotion>
                                  </p:childTnLst>
                                </p:cTn>
                              </p:par>
                              <p:par>
                                <p:cTn id="35" presetID="0" presetClass="path" presetSubtype="0" accel="50000" decel="50000" fill="hold" nodeType="withEffect">
                                  <p:stCondLst>
                                    <p:cond delay="0"/>
                                  </p:stCondLst>
                                  <p:childTnLst>
                                    <p:animMotion origin="layout" path="M -0.00191 0.00301 L -0.03507 0.00301 " pathEditMode="relative" rAng="0" ptsTypes="AA">
                                      <p:cBhvr>
                                        <p:cTn id="36" dur="2000" fill="hold"/>
                                        <p:tgtEl>
                                          <p:spTgt spid="27"/>
                                        </p:tgtEl>
                                        <p:attrNameLst>
                                          <p:attrName>ppt_x</p:attrName>
                                          <p:attrName>ppt_y</p:attrName>
                                        </p:attrNameLst>
                                      </p:cBhvr>
                                      <p:rCtr x="-1667" y="0"/>
                                    </p:animMotion>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15677 -0.21991 L 0.15677 -0.21991 C 0.15955 -0.2206 0.16233 -0.2213 0.16493 -0.22199 C 0.16719 -0.22268 0.17153 -0.22407 0.17153 -0.22407 L 0.19115 -0.22315 C 0.20747 -0.22199 0.20191 -0.22338 0.21094 -0.22083 C 0.21233 -0.22014 0.21354 -0.21921 0.21493 -0.21875 C 0.21771 -0.21759 0.22361 -0.2162 0.22639 -0.21435 C 0.2276 -0.21366 0.22865 -0.21273 0.22969 -0.21227 C 0.23125 -0.21134 0.23316 -0.21134 0.23472 -0.20995 C 0.23715 -0.20787 0.2375 -0.20718 0.24045 -0.20555 C 0.24115 -0.20509 0.24201 -0.20486 0.24288 -0.20463 C 0.24514 -0.20324 0.24965 -0.2 0.25104 -0.19792 C 0.2526 -0.19583 0.25451 -0.19398 0.2559 -0.19143 C 0.25677 -0.19005 0.25747 -0.18843 0.25833 -0.18704 C 0.25937 -0.18542 0.26076 -0.18426 0.26163 -0.18264 C 0.26337 -0.17986 0.2651 -0.17685 0.26667 -0.17384 C 0.26719 -0.17292 0.26788 -0.17176 0.26823 -0.1706 C 0.26858 -0.16968 0.26875 -0.16829 0.2691 -0.16736 C 0.26944 -0.1662 0.27014 -0.16528 0.27066 -0.16412 C 0.27135 -0.16273 0.2717 -0.16111 0.2724 -0.15972 C 0.27292 -0.15856 0.27361 -0.15764 0.27396 -0.15648 C 0.27465 -0.1544 0.275 -0.15208 0.27569 -0.14977 C 0.27587 -0.14884 0.27622 -0.14768 0.27639 -0.14653 C 0.27674 -0.14514 0.27691 -0.14352 0.27726 -0.14213 C 0.2776 -0.14074 0.2783 -0.13935 0.27882 -0.13773 C 0.28073 -0.12569 0.27969 -0.13032 0.28142 -0.12361 C 0.2816 -0.11458 0.2816 -0.10532 0.28212 -0.0963 C 0.28247 -0.09282 0.28368 -0.08796 0.28472 -0.08426 C 0.28437 -0.07176 0.28507 -0.05856 0.28299 -0.04606 C 0.28247 -0.04305 0.28194 -0.04028 0.28142 -0.03727 C 0.28073 -0.03356 0.27917 -0.02523 0.27812 -0.02315 C 0.27569 -0.01852 0.27465 -0.0169 0.27309 -0.01204 C 0.27222 -0.00926 0.27222 -0.00764 0.27153 -0.0044 C 0.27101 -0.00231 0.27083 -7.40741E-7 0.26997 0.00208 C 0.2691 0.00394 0.26823 0.00579 0.26736 0.00764 C 0.26684 0.00857 0.26615 0.00972 0.2658 0.01088 C 0.26545 0.01181 0.26545 0.0132 0.26493 0.01412 C 0.26441 0.01528 0.26319 0.0162 0.2625 0.01736 C 0.26163 0.01875 0.26076 0.02014 0.26007 0.02176 C 0.25781 0.02639 0.25851 0.02824 0.25521 0.03264 C 0.25434 0.0338 0.25347 0.03472 0.2526 0.03588 C 0.24983 0.04051 0.25208 0.0382 0.24948 0.04352 C 0.24844 0.0456 0.24722 0.04722 0.24618 0.04907 C 0.24549 0.05 0.24514 0.05139 0.24444 0.05232 C 0.23229 0.0706 0.24826 0.04514 0.23212 0.06644 C 0.23108 0.06806 0.23003 0.06968 0.22899 0.07083 C 0.22795 0.07222 0.22656 0.07292 0.22569 0.07431 C 0.22448 0.07593 0.22361 0.07801 0.2224 0.07963 C 0.22083 0.08171 0.21545 0.08588 0.21424 0.08727 C 0.20781 0.09421 0.21372 0.08912 0.20851 0.09607 C 0.20538 0.10023 0.20451 0.09907 0.20104 0.10255 C 0.19983 0.10394 0.19878 0.10532 0.19774 0.10695 C 0.19687 0.10833 0.19635 0.11019 0.19531 0.11134 C 0.19444 0.1125 0.19306 0.11273 0.19201 0.11366 C 0.19149 0.11458 0.19097 0.11574 0.19045 0.1169 C 0.18941 0.11829 0.18802 0.11945 0.18715 0.1213 C 0.18663 0.12222 0.18681 0.12361 0.18628 0.12454 C 0.18559 0.1257 0.18455 0.12662 0.18385 0.12778 C 0.18316 0.1287 0.18281 0.13009 0.18212 0.13102 C 0.18142 0.13218 0.18056 0.1331 0.17969 0.13426 C 0.17917 0.13542 0.17882 0.13657 0.17812 0.1375 C 0.17344 0.14445 0.17413 0.14329 0.1691 0.14745 C 0.16858 0.14884 0.16823 0.15046 0.16736 0.15185 C 0.16597 0.15417 0.16389 0.15579 0.1625 0.15833 C 0.16198 0.15949 0.16163 0.16065 0.16094 0.16157 C 0.15903 0.16435 0.1566 0.1662 0.15521 0.16921 L 0.15191 0.17593 C 0.15139 0.17685 0.15087 0.17824 0.15017 0.17917 C 0.14878 0.18102 0.14774 0.1831 0.14618 0.18449 C 0.14531 0.18542 0.14444 0.18588 0.14375 0.18681 C 0.14271 0.18796 0.14201 0.18982 0.14115 0.1912 C 0.1408 0.1919 0.1401 0.19259 0.13958 0.19329 C 0.13681 0.20278 0.13889 0.19699 0.13229 0.20857 C 0.12899 0.21412 0.13108 0.21181 0.12726 0.21528 C 0.12587 0.2206 0.12708 0.2169 0.12396 0.22292 C 0.11944 0.23148 0.12257 0.22708 0.11823 0.23264 C 0.11806 0.2338 0.11788 0.23495 0.11753 0.23588 C 0.11649 0.23843 0.11424 0.24167 0.1125 0.24352 C 0.1092 0.24745 0.10816 0.24699 0.10521 0.25232 C 0.10434 0.2537 0.10347 0.25532 0.10278 0.25671 C 0.10208 0.25787 0.10174 0.25903 0.10104 0.25995 C 0.10035 0.26111 0.09931 0.26204 0.09861 0.2632 C 0.0974 0.26528 0.09635 0.26759 0.09531 0.26991 C 0.09479 0.27083 0.09444 0.27222 0.09375 0.27315 L 0.09201 0.27523 L 0.09132 0.2787 " pathEditMode="relative" ptsTypes="AAAAAAAAAAAAAAAAAAAAAAAAAAAAAAAAAAAAAAAAAAAAAAAAAAAAAAAAAAAAAAAAAAAAAAAAAAAAAAAAAAAAAAA">
                                      <p:cBhvr>
                                        <p:cTn id="42" dur="2000" fill="hold"/>
                                        <p:tgtEl>
                                          <p:spTgt spid="2050"/>
                                        </p:tgtEl>
                                        <p:attrNameLst>
                                          <p:attrName>ppt_x</p:attrName>
                                          <p:attrName>ppt_y</p:attrName>
                                        </p:attrNameLst>
                                      </p:cBhvr>
                                    </p:animMotion>
                                  </p:childTnLst>
                                </p:cTn>
                              </p:par>
                            </p:childTnLst>
                          </p:cTn>
                        </p:par>
                        <p:par>
                          <p:cTn id="43" fill="hold">
                            <p:stCondLst>
                              <p:cond delay="2000"/>
                            </p:stCondLst>
                            <p:childTnLst>
                              <p:par>
                                <p:cTn id="44" presetID="6" presetClass="emph" presetSubtype="0" fill="hold" nodeType="afterEffect">
                                  <p:stCondLst>
                                    <p:cond delay="0"/>
                                  </p:stCondLst>
                                  <p:childTnLst>
                                    <p:animScale>
                                      <p:cBhvr>
                                        <p:cTn id="45" dur="2000" fill="hold"/>
                                        <p:tgtEl>
                                          <p:spTgt spid="25"/>
                                        </p:tgtEl>
                                      </p:cBhvr>
                                      <p:by x="150000" y="150000"/>
                                    </p:animScale>
                                  </p:childTnLst>
                                </p:cTn>
                              </p:par>
                            </p:childTnLst>
                          </p:cTn>
                        </p:par>
                        <p:par>
                          <p:cTn id="46" fill="hold">
                            <p:stCondLst>
                              <p:cond delay="4000"/>
                            </p:stCondLst>
                            <p:childTnLst>
                              <p:par>
                                <p:cTn id="47" presetID="35" presetClass="exit" presetSubtype="0" fill="hold" nodeType="afterEffect">
                                  <p:stCondLst>
                                    <p:cond delay="0"/>
                                  </p:stCondLst>
                                  <p:childTnLst>
                                    <p:animEffect transition="out" filter="fade">
                                      <p:cBhvr>
                                        <p:cTn id="48" dur="2000"/>
                                        <p:tgtEl>
                                          <p:spTgt spid="25"/>
                                        </p:tgtEl>
                                      </p:cBhvr>
                                    </p:animEffect>
                                    <p:anim calcmode="lin" valueType="num">
                                      <p:cBhvr>
                                        <p:cTn id="49" dur="2000"/>
                                        <p:tgtEl>
                                          <p:spTgt spid="25"/>
                                        </p:tgtEl>
                                        <p:attrNameLst>
                                          <p:attrName>style.rotation</p:attrName>
                                        </p:attrNameLst>
                                      </p:cBhvr>
                                      <p:tavLst>
                                        <p:tav tm="0">
                                          <p:val>
                                            <p:fltVal val="0"/>
                                          </p:val>
                                        </p:tav>
                                        <p:tav tm="100000">
                                          <p:val>
                                            <p:fltVal val="720"/>
                                          </p:val>
                                        </p:tav>
                                      </p:tavLst>
                                    </p:anim>
                                    <p:anim calcmode="lin" valueType="num">
                                      <p:cBhvr>
                                        <p:cTn id="50" dur="2000"/>
                                        <p:tgtEl>
                                          <p:spTgt spid="25"/>
                                        </p:tgtEl>
                                        <p:attrNameLst>
                                          <p:attrName>ppt_h</p:attrName>
                                        </p:attrNameLst>
                                      </p:cBhvr>
                                      <p:tavLst>
                                        <p:tav tm="0">
                                          <p:val>
                                            <p:strVal val="ppt_h"/>
                                          </p:val>
                                        </p:tav>
                                        <p:tav tm="100000">
                                          <p:val>
                                            <p:fltVal val="0"/>
                                          </p:val>
                                        </p:tav>
                                      </p:tavLst>
                                    </p:anim>
                                    <p:anim calcmode="lin" valueType="num">
                                      <p:cBhvr>
                                        <p:cTn id="51" dur="2000"/>
                                        <p:tgtEl>
                                          <p:spTgt spid="25"/>
                                        </p:tgtEl>
                                        <p:attrNameLst>
                                          <p:attrName>ppt_w</p:attrName>
                                        </p:attrNameLst>
                                      </p:cBhvr>
                                      <p:tavLst>
                                        <p:tav tm="0">
                                          <p:val>
                                            <p:strVal val="ppt_w"/>
                                          </p:val>
                                        </p:tav>
                                        <p:tav tm="100000">
                                          <p:val>
                                            <p:fltVal val="0"/>
                                          </p:val>
                                        </p:tav>
                                      </p:tavLst>
                                    </p:anim>
                                    <p:set>
                                      <p:cBhvr>
                                        <p:cTn id="52" dur="1" fill="hold">
                                          <p:stCondLst>
                                            <p:cond delay="1999"/>
                                          </p:stCondLst>
                                        </p:cTn>
                                        <p:tgtEl>
                                          <p:spTgt spid="25"/>
                                        </p:tgtEl>
                                        <p:attrNameLst>
                                          <p:attrName>style.visibility</p:attrName>
                                        </p:attrNameLst>
                                      </p:cBhvr>
                                      <p:to>
                                        <p:strVal val="hidden"/>
                                      </p:to>
                                    </p:set>
                                  </p:childTnLst>
                                </p:cTn>
                              </p:par>
                            </p:childTnLst>
                          </p:cTn>
                        </p:par>
                        <p:par>
                          <p:cTn id="53" fill="hold">
                            <p:stCondLst>
                              <p:cond delay="6000"/>
                            </p:stCondLst>
                            <p:childTnLst>
                              <p:par>
                                <p:cTn id="54" presetID="1"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rushVTI">
  <a:themeElements>
    <a:clrScheme name="AnalogousFromRegularSeed_2SEEDS">
      <a:dk1>
        <a:srgbClr val="000000"/>
      </a:dk1>
      <a:lt1>
        <a:srgbClr val="FFFFFF"/>
      </a:lt1>
      <a:dk2>
        <a:srgbClr val="1C1936"/>
      </a:dk2>
      <a:lt2>
        <a:srgbClr val="E2E4E8"/>
      </a:lt2>
      <a:accent1>
        <a:srgbClr val="B1903B"/>
      </a:accent1>
      <a:accent2>
        <a:srgbClr val="C3704D"/>
      </a:accent2>
      <a:accent3>
        <a:srgbClr val="9AA842"/>
      </a:accent3>
      <a:accent4>
        <a:srgbClr val="3B5EB1"/>
      </a:accent4>
      <a:accent5>
        <a:srgbClr val="5B4DC3"/>
      </a:accent5>
      <a:accent6>
        <a:srgbClr val="7B3BB1"/>
      </a:accent6>
      <a:hlink>
        <a:srgbClr val="3F63BF"/>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2878</TotalTime>
  <Words>1146</Words>
  <Application>Microsoft Macintosh PowerPoint</Application>
  <PresentationFormat>On-screen Show (4:3)</PresentationFormat>
  <Paragraphs>179</Paragraphs>
  <Slides>19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Century Gothic</vt:lpstr>
      <vt:lpstr>Segoe UI</vt:lpstr>
      <vt:lpstr>BrushVTI</vt:lpstr>
      <vt:lpstr>PowerPoint Presentation</vt:lpstr>
      <vt:lpstr>PowerPoint Presentation</vt:lpstr>
      <vt:lpstr>Your Speaker</vt:lpstr>
      <vt:lpstr>Outline</vt:lpstr>
      <vt:lpstr>The Incident</vt:lpstr>
      <vt:lpstr>Three Major Sources</vt:lpstr>
      <vt:lpstr>The Carbaryl (“Sevin”) Molecule</vt:lpstr>
      <vt:lpstr>PowerPoint Presentation</vt:lpstr>
      <vt:lpstr>Hazardous Chemistry</vt:lpstr>
      <vt:lpstr>The MIC Process</vt:lpstr>
      <vt:lpstr>Material Selection</vt:lpstr>
      <vt:lpstr>The Nitrogen Purge</vt:lpstr>
      <vt:lpstr>MIC Transfer Pump Failure</vt:lpstr>
      <vt:lpstr>The Water Washing Procedure</vt:lpstr>
      <vt:lpstr>PowerPoint Presentation</vt:lpstr>
      <vt:lpstr>Cause and Effect</vt:lpstr>
      <vt:lpstr>Restart Attempt</vt:lpstr>
      <vt:lpstr>Takeaways</vt:lpstr>
      <vt:lpstr>What now .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Bhopal Gas Tragedy</dc:title>
  <dc:creator>Theresa Bloch</dc:creator>
  <cp:lastModifiedBy>Theresa Bloch</cp:lastModifiedBy>
  <cp:revision>118</cp:revision>
  <dcterms:created xsi:type="dcterms:W3CDTF">2024-08-24T05:36:32Z</dcterms:created>
  <dcterms:modified xsi:type="dcterms:W3CDTF">2024-09-05T13:42:27Z</dcterms:modified>
</cp:coreProperties>
</file>