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4"/>
  </p:notesMasterIdLst>
  <p:handoutMasterIdLst>
    <p:handoutMasterId r:id="rId15"/>
  </p:handoutMasterIdLst>
  <p:sldIdLst>
    <p:sldId id="358" r:id="rId2"/>
    <p:sldId id="392" r:id="rId3"/>
    <p:sldId id="356" r:id="rId4"/>
    <p:sldId id="390" r:id="rId5"/>
    <p:sldId id="384" r:id="rId6"/>
    <p:sldId id="391" r:id="rId7"/>
    <p:sldId id="383" r:id="rId8"/>
    <p:sldId id="386" r:id="rId9"/>
    <p:sldId id="385" r:id="rId10"/>
    <p:sldId id="387" r:id="rId11"/>
    <p:sldId id="382" r:id="rId12"/>
    <p:sldId id="354" r:id="rId13"/>
  </p:sldIdLst>
  <p:sldSz cx="9144000" cy="6858000" type="screen4x3"/>
  <p:notesSz cx="7010400" cy="9296400"/>
  <p:embeddedFontLst>
    <p:embeddedFont>
      <p:font typeface="Futura Bold" panose="00000900000000000000" pitchFamily="2" charset="0"/>
      <p:regular r:id="rId16"/>
    </p:embeddedFont>
    <p:embeddedFont>
      <p:font typeface="Futura Light" panose="00000400000000000000" pitchFamily="2" charset="0"/>
      <p:regular r:id="rId17"/>
    </p:embeddedFont>
    <p:embeddedFont>
      <p:font typeface="Futura Medium" panose="00000400000000000000" pitchFamily="2" charset="0"/>
      <p:regular r:id="rId18"/>
      <p:bold r:id="rId19"/>
      <p:italic r:id="rId20"/>
      <p:boldItalic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8" pos="2792">
          <p15:clr>
            <a:srgbClr val="A4A3A4"/>
          </p15:clr>
        </p15:guide>
        <p15:guide id="9" orient="horz" pos="216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E9DB"/>
    <a:srgbClr val="99CDB7"/>
    <a:srgbClr val="66B492"/>
    <a:srgbClr val="339B6E"/>
    <a:srgbClr val="DFD1DE"/>
    <a:srgbClr val="C0A2BD"/>
    <a:srgbClr val="A0749B"/>
    <a:srgbClr val="81457A"/>
    <a:srgbClr val="CCD7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75" autoAdjust="0"/>
    <p:restoredTop sz="75258" autoAdjust="0"/>
  </p:normalViewPr>
  <p:slideViewPr>
    <p:cSldViewPr snapToGrid="0" showGuides="1">
      <p:cViewPr varScale="1">
        <p:scale>
          <a:sx n="90" d="100"/>
          <a:sy n="90" d="100"/>
        </p:scale>
        <p:origin x="1626" y="84"/>
      </p:cViewPr>
      <p:guideLst>
        <p:guide pos="2792"/>
        <p:guide orient="horz" pos="216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showGuides="1">
      <p:cViewPr varScale="1">
        <p:scale>
          <a:sx n="64" d="100"/>
          <a:sy n="64" d="100"/>
        </p:scale>
        <p:origin x="25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GB" dirty="0">
              <a:latin typeface="Futura Medium" pitchFamily="2"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1440" tIns="45720" rIns="91440" bIns="45720" rtlCol="0"/>
          <a:lstStyle>
            <a:lvl1pPr algn="r">
              <a:defRPr sz="1200"/>
            </a:lvl1pPr>
          </a:lstStyle>
          <a:p>
            <a:fld id="{78688C09-A274-4C07-9395-CBE67C0DE912}" type="datetimeFigureOut">
              <a:rPr lang="en-GB" smtClean="0">
                <a:latin typeface="Futura Medium" pitchFamily="2" charset="0"/>
              </a:rPr>
              <a:pPr/>
              <a:t>06/12/2018</a:t>
            </a:fld>
            <a:endParaRPr lang="en-GB" dirty="0">
              <a:latin typeface="Futura Medium" pitchFamily="2" charset="0"/>
            </a:endParaRPr>
          </a:p>
        </p:txBody>
      </p:sp>
      <p:sp>
        <p:nvSpPr>
          <p:cNvPr id="4" name="Footer Placeholder 3"/>
          <p:cNvSpPr>
            <a:spLocks noGrp="1"/>
          </p:cNvSpPr>
          <p:nvPr>
            <p:ph type="ftr" sz="quarter" idx="2"/>
          </p:nvPr>
        </p:nvSpPr>
        <p:spPr>
          <a:xfrm>
            <a:off x="0" y="8829966"/>
            <a:ext cx="3037840" cy="464820"/>
          </a:xfrm>
          <a:prstGeom prst="rect">
            <a:avLst/>
          </a:prstGeom>
        </p:spPr>
        <p:txBody>
          <a:bodyPr vert="horz" lIns="91440" tIns="45720" rIns="91440" bIns="45720" rtlCol="0" anchor="b"/>
          <a:lstStyle>
            <a:lvl1pPr algn="l">
              <a:defRPr sz="1200"/>
            </a:lvl1pPr>
          </a:lstStyle>
          <a:p>
            <a:endParaRPr lang="en-GB" dirty="0">
              <a:latin typeface="Futura Medium" pitchFamily="2" charset="0"/>
            </a:endParaRPr>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1440" tIns="45720" rIns="91440" bIns="45720" rtlCol="0" anchor="b"/>
          <a:lstStyle>
            <a:lvl1pPr algn="r">
              <a:defRPr sz="1200"/>
            </a:lvl1pPr>
          </a:lstStyle>
          <a:p>
            <a:fld id="{18B005D9-1AAC-4E6D-B9B3-BB8CB4FD9D30}" type="slidenum">
              <a:rPr lang="en-GB" smtClean="0">
                <a:latin typeface="Futura Medium" pitchFamily="2" charset="0"/>
              </a:rPr>
              <a:pPr/>
              <a:t>‹#›</a:t>
            </a:fld>
            <a:endParaRPr lang="en-GB" dirty="0">
              <a:latin typeface="Futura Medium" pitchFamily="2" charset="0"/>
            </a:endParaRPr>
          </a:p>
        </p:txBody>
      </p:sp>
    </p:spTree>
    <p:extLst>
      <p:ext uri="{BB962C8B-B14F-4D97-AF65-F5344CB8AC3E}">
        <p14:creationId xmlns:p14="http://schemas.microsoft.com/office/powerpoint/2010/main" val="2967973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atin typeface="Futura Medium" pitchFamily="2" charset="0"/>
              </a:defRPr>
            </a:lvl1pPr>
          </a:lstStyle>
          <a:p>
            <a:endParaRPr lang="en-GB"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atin typeface="Futura Medium" pitchFamily="2" charset="0"/>
              </a:defRPr>
            </a:lvl1pPr>
          </a:lstStyle>
          <a:p>
            <a:fld id="{E8910CE4-810D-4C84-B7AD-48C304FEA169}" type="datetimeFigureOut">
              <a:rPr lang="en-GB" smtClean="0"/>
              <a:pPr/>
              <a:t>06/12/2018</a:t>
            </a:fld>
            <a:endParaRPr lang="en-GB"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atin typeface="Futura Medium" pitchFamily="2" charset="0"/>
              </a:defRPr>
            </a:lvl1pPr>
          </a:lstStyle>
          <a:p>
            <a:endParaRPr lang="en-GB"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1440" tIns="45720" rIns="91440" bIns="45720" rtlCol="0" anchor="b"/>
          <a:lstStyle>
            <a:lvl1pPr algn="r">
              <a:defRPr sz="1200">
                <a:latin typeface="Futura Medium" pitchFamily="2" charset="0"/>
              </a:defRPr>
            </a:lvl1pPr>
          </a:lstStyle>
          <a:p>
            <a:fld id="{DE799493-6412-4470-9830-D005B358D66E}" type="slidenum">
              <a:rPr lang="en-GB" smtClean="0"/>
              <a:pPr/>
              <a:t>‹#›</a:t>
            </a:fld>
            <a:endParaRPr lang="en-GB" dirty="0"/>
          </a:p>
        </p:txBody>
      </p:sp>
    </p:spTree>
    <p:extLst>
      <p:ext uri="{BB962C8B-B14F-4D97-AF65-F5344CB8AC3E}">
        <p14:creationId xmlns:p14="http://schemas.microsoft.com/office/powerpoint/2010/main" val="4162893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Futura Medium" pitchFamily="2" charset="0"/>
        <a:ea typeface="+mn-ea"/>
        <a:cs typeface="+mn-cs"/>
      </a:defRPr>
    </a:lvl1pPr>
    <a:lvl2pPr marL="457200" algn="l" defTabSz="914400" rtl="0" eaLnBrk="1" latinLnBrk="0" hangingPunct="1">
      <a:defRPr sz="1200" kern="1200">
        <a:solidFill>
          <a:schemeClr val="tx1"/>
        </a:solidFill>
        <a:latin typeface="Futura Medium"/>
        <a:ea typeface="+mn-ea"/>
        <a:cs typeface="+mn-cs"/>
      </a:defRPr>
    </a:lvl2pPr>
    <a:lvl3pPr marL="914400" algn="l" defTabSz="914400" rtl="0" eaLnBrk="1" latinLnBrk="0" hangingPunct="1">
      <a:defRPr sz="1200" kern="1200">
        <a:solidFill>
          <a:schemeClr val="tx1"/>
        </a:solidFill>
        <a:latin typeface="Futura Medium"/>
        <a:ea typeface="+mn-ea"/>
        <a:cs typeface="+mn-cs"/>
      </a:defRPr>
    </a:lvl3pPr>
    <a:lvl4pPr marL="1371600" algn="l" defTabSz="914400" rtl="0" eaLnBrk="1" latinLnBrk="0" hangingPunct="1">
      <a:defRPr sz="1200" kern="1200">
        <a:solidFill>
          <a:schemeClr val="tx1"/>
        </a:solidFill>
        <a:latin typeface="Futura Medium"/>
        <a:ea typeface="+mn-ea"/>
        <a:cs typeface="+mn-cs"/>
      </a:defRPr>
    </a:lvl4pPr>
    <a:lvl5pPr marL="1828800" algn="l" defTabSz="914400" rtl="0" eaLnBrk="1" latinLnBrk="0" hangingPunct="1">
      <a:defRPr sz="1200" kern="1200">
        <a:solidFill>
          <a:schemeClr val="tx1"/>
        </a:solidFill>
        <a:latin typeface="Futura Medium"/>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1</a:t>
            </a:fld>
            <a:endParaRPr lang="en-GB" dirty="0"/>
          </a:p>
        </p:txBody>
      </p:sp>
    </p:spTree>
    <p:extLst>
      <p:ext uri="{BB962C8B-B14F-4D97-AF65-F5344CB8AC3E}">
        <p14:creationId xmlns:p14="http://schemas.microsoft.com/office/powerpoint/2010/main" val="116625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12</a:t>
            </a:fld>
            <a:endParaRPr lang="en-GB" dirty="0"/>
          </a:p>
        </p:txBody>
      </p:sp>
    </p:spTree>
    <p:extLst>
      <p:ext uri="{BB962C8B-B14F-4D97-AF65-F5344CB8AC3E}">
        <p14:creationId xmlns:p14="http://schemas.microsoft.com/office/powerpoint/2010/main" val="1587968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The flare is a safety device that is designed to combust excess gas at the refinery.  During normal operation, the flare is always lit</a:t>
            </a:r>
          </a:p>
        </p:txBody>
      </p:sp>
      <p:sp>
        <p:nvSpPr>
          <p:cNvPr id="4" name="Slide Number Placeholder 3"/>
          <p:cNvSpPr>
            <a:spLocks noGrp="1"/>
          </p:cNvSpPr>
          <p:nvPr>
            <p:ph type="sldNum" sz="quarter" idx="10"/>
          </p:nvPr>
        </p:nvSpPr>
        <p:spPr/>
        <p:txBody>
          <a:bodyPr/>
          <a:lstStyle/>
          <a:p>
            <a:fld id="{DE799493-6412-4470-9830-D005B358D66E}" type="slidenum">
              <a:rPr lang="en-GB" smtClean="0"/>
              <a:pPr/>
              <a:t>3</a:t>
            </a:fld>
            <a:endParaRPr lang="en-GB" dirty="0"/>
          </a:p>
        </p:txBody>
      </p:sp>
    </p:spTree>
    <p:extLst>
      <p:ext uri="{BB962C8B-B14F-4D97-AF65-F5344CB8AC3E}">
        <p14:creationId xmlns:p14="http://schemas.microsoft.com/office/powerpoint/2010/main" val="3227383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A Community Warning System Level 1 was called for the 1AM flaring event and the level 2 was called for the release of unburned flare gas.</a:t>
            </a:r>
          </a:p>
          <a:p>
            <a:r>
              <a:rPr lang="en-GB" dirty="0"/>
              <a:t>3) No impact to people or assets internal or external to the site.</a:t>
            </a:r>
          </a:p>
          <a:p>
            <a:r>
              <a:rPr lang="en-GB" dirty="0"/>
              <a:t>4) Required agency notifications were made during the event to the county, local law enforcement, and Cal OSHA.</a:t>
            </a:r>
          </a:p>
          <a:p>
            <a:r>
              <a:rPr lang="en-GB" dirty="0"/>
              <a:t>5) Elevated H2S or SO2 levels would be an indication of potentially hazardous materials.</a:t>
            </a:r>
          </a:p>
          <a:p>
            <a:r>
              <a:rPr lang="en-GB" dirty="0"/>
              <a:t>6) Shell sent teams with portable gas detectors into the surrounding community to sample for noise and toxic materials, such as H2S, SO2, and combustible hydrocarbons.</a:t>
            </a:r>
          </a:p>
        </p:txBody>
      </p:sp>
      <p:sp>
        <p:nvSpPr>
          <p:cNvPr id="4" name="Slide Number Placeholder 3"/>
          <p:cNvSpPr>
            <a:spLocks noGrp="1"/>
          </p:cNvSpPr>
          <p:nvPr>
            <p:ph type="sldNum" sz="quarter" idx="10"/>
          </p:nvPr>
        </p:nvSpPr>
        <p:spPr/>
        <p:txBody>
          <a:bodyPr/>
          <a:lstStyle/>
          <a:p>
            <a:fld id="{DE799493-6412-4470-9830-D005B358D66E}" type="slidenum">
              <a:rPr lang="en-GB" smtClean="0"/>
              <a:pPr/>
              <a:t>4</a:t>
            </a:fld>
            <a:endParaRPr lang="en-GB" dirty="0"/>
          </a:p>
        </p:txBody>
      </p:sp>
    </p:spTree>
    <p:extLst>
      <p:ext uri="{BB962C8B-B14F-4D97-AF65-F5344CB8AC3E}">
        <p14:creationId xmlns:p14="http://schemas.microsoft.com/office/powerpoint/2010/main" val="2442691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5</a:t>
            </a:fld>
            <a:endParaRPr lang="en-GB" dirty="0"/>
          </a:p>
        </p:txBody>
      </p:sp>
    </p:spTree>
    <p:extLst>
      <p:ext uri="{BB962C8B-B14F-4D97-AF65-F5344CB8AC3E}">
        <p14:creationId xmlns:p14="http://schemas.microsoft.com/office/powerpoint/2010/main" val="3517565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1) Typically the water is removed by the drain pot and weekly pump outs.</a:t>
            </a:r>
          </a:p>
          <a:p>
            <a:r>
              <a:rPr lang="en-GB" dirty="0"/>
              <a:t>4) The operator would believe that the 24” line was properly drained based on the speeds of the pump.  </a:t>
            </a:r>
          </a:p>
        </p:txBody>
      </p:sp>
      <p:sp>
        <p:nvSpPr>
          <p:cNvPr id="4" name="Slide Number Placeholder 3"/>
          <p:cNvSpPr>
            <a:spLocks noGrp="1"/>
          </p:cNvSpPr>
          <p:nvPr>
            <p:ph type="sldNum" sz="quarter" idx="10"/>
          </p:nvPr>
        </p:nvSpPr>
        <p:spPr/>
        <p:txBody>
          <a:bodyPr/>
          <a:lstStyle/>
          <a:p>
            <a:fld id="{DE799493-6412-4470-9830-D005B358D66E}" type="slidenum">
              <a:rPr lang="en-GB" smtClean="0"/>
              <a:pPr/>
              <a:t>7</a:t>
            </a:fld>
            <a:endParaRPr lang="en-GB" dirty="0"/>
          </a:p>
        </p:txBody>
      </p:sp>
    </p:spTree>
    <p:extLst>
      <p:ext uri="{BB962C8B-B14F-4D97-AF65-F5344CB8AC3E}">
        <p14:creationId xmlns:p14="http://schemas.microsoft.com/office/powerpoint/2010/main" val="2180974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1) The flare pilots are always lit, similar to a water heater in your house.  </a:t>
            </a:r>
          </a:p>
        </p:txBody>
      </p:sp>
      <p:sp>
        <p:nvSpPr>
          <p:cNvPr id="4" name="Slide Number Placeholder 3"/>
          <p:cNvSpPr>
            <a:spLocks noGrp="1"/>
          </p:cNvSpPr>
          <p:nvPr>
            <p:ph type="sldNum" sz="quarter" idx="10"/>
          </p:nvPr>
        </p:nvSpPr>
        <p:spPr/>
        <p:txBody>
          <a:bodyPr/>
          <a:lstStyle/>
          <a:p>
            <a:fld id="{DE799493-6412-4470-9830-D005B358D66E}" type="slidenum">
              <a:rPr lang="en-GB" smtClean="0"/>
              <a:pPr/>
              <a:t>8</a:t>
            </a:fld>
            <a:endParaRPr lang="en-GB" dirty="0"/>
          </a:p>
        </p:txBody>
      </p:sp>
    </p:spTree>
    <p:extLst>
      <p:ext uri="{BB962C8B-B14F-4D97-AF65-F5344CB8AC3E}">
        <p14:creationId xmlns:p14="http://schemas.microsoft.com/office/powerpoint/2010/main" val="2836742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3) The build up of corrosion product, such as rust, and water from the 1AM flaring event.</a:t>
            </a:r>
          </a:p>
          <a:p>
            <a:r>
              <a:rPr lang="en-GB" dirty="0"/>
              <a:t>4) The flare pilots were relit after the 3AM flaring event.</a:t>
            </a:r>
          </a:p>
        </p:txBody>
      </p:sp>
      <p:sp>
        <p:nvSpPr>
          <p:cNvPr id="4" name="Slide Number Placeholder 3"/>
          <p:cNvSpPr>
            <a:spLocks noGrp="1"/>
          </p:cNvSpPr>
          <p:nvPr>
            <p:ph type="sldNum" sz="quarter" idx="10"/>
          </p:nvPr>
        </p:nvSpPr>
        <p:spPr/>
        <p:txBody>
          <a:bodyPr/>
          <a:lstStyle/>
          <a:p>
            <a:fld id="{DE799493-6412-4470-9830-D005B358D66E}" type="slidenum">
              <a:rPr lang="en-GB" smtClean="0"/>
              <a:pPr/>
              <a:t>9</a:t>
            </a:fld>
            <a:endParaRPr lang="en-GB" dirty="0"/>
          </a:p>
        </p:txBody>
      </p:sp>
    </p:spTree>
    <p:extLst>
      <p:ext uri="{BB962C8B-B14F-4D97-AF65-F5344CB8AC3E}">
        <p14:creationId xmlns:p14="http://schemas.microsoft.com/office/powerpoint/2010/main" val="2570893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GB" dirty="0"/>
              <a:t>This recommendations has been completed and repairs were made.  </a:t>
            </a:r>
          </a:p>
          <a:p>
            <a:pPr marL="228600" indent="-228600">
              <a:buAutoNum type="arabicParenR"/>
            </a:pPr>
            <a:r>
              <a:rPr lang="en-GB" sz="1200" dirty="0"/>
              <a:t>A project to</a:t>
            </a:r>
            <a:r>
              <a:rPr lang="en-US" sz="1200" dirty="0"/>
              <a:t> upgrade significant portions of flame front generator lines to stainless steel, and determine whether the rest of the line needs to be upgraded to stainless steel.</a:t>
            </a:r>
          </a:p>
          <a:p>
            <a:pPr marL="228600" indent="-228600">
              <a:buAutoNum type="arabicParenR"/>
            </a:pPr>
            <a:r>
              <a:rPr lang="en-US" sz="1200" dirty="0"/>
              <a:t>HEMP is a Shell internal program to manage Safety Critical Equipment.</a:t>
            </a:r>
          </a:p>
          <a:p>
            <a:pPr marL="228600" indent="-228600">
              <a:buAutoNum type="arabicParenR"/>
            </a:pPr>
            <a:r>
              <a:rPr lang="en-US" sz="1200" dirty="0"/>
              <a:t>PHAs are a systematic approach to evaluate initiating events and barriers </a:t>
            </a:r>
            <a:r>
              <a:rPr lang="en-US" sz="1200"/>
              <a:t>to prevent </a:t>
            </a:r>
            <a:r>
              <a:rPr lang="en-US" sz="1200" dirty="0"/>
              <a:t>potentially dangerous scenarios.</a:t>
            </a:r>
            <a:endParaRPr lang="en-GB"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10</a:t>
            </a:fld>
            <a:endParaRPr lang="en-GB" dirty="0"/>
          </a:p>
        </p:txBody>
      </p:sp>
    </p:spTree>
    <p:extLst>
      <p:ext uri="{BB962C8B-B14F-4D97-AF65-F5344CB8AC3E}">
        <p14:creationId xmlns:p14="http://schemas.microsoft.com/office/powerpoint/2010/main" val="2475678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799493-6412-4470-9830-D005B358D66E}" type="slidenum">
              <a:rPr lang="en-GB" smtClean="0"/>
              <a:pPr/>
              <a:t>11</a:t>
            </a:fld>
            <a:endParaRPr lang="en-GB" dirty="0"/>
          </a:p>
        </p:txBody>
      </p:sp>
    </p:spTree>
    <p:extLst>
      <p:ext uri="{BB962C8B-B14F-4D97-AF65-F5344CB8AC3E}">
        <p14:creationId xmlns:p14="http://schemas.microsoft.com/office/powerpoint/2010/main" val="14901948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0" name="Rectangle 19"/>
          <p:cNvSpPr/>
          <p:nvPr userDrawn="1"/>
        </p:nvSpPr>
        <p:spPr bwMode="gray">
          <a:xfrm>
            <a:off x="1" y="4313786"/>
            <a:ext cx="9144000" cy="2544214"/>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bg1"/>
              </a:solidFill>
            </a:endParaRPr>
          </a:p>
        </p:txBody>
      </p:sp>
      <p:sp>
        <p:nvSpPr>
          <p:cNvPr id="21" name="Rectangle 20"/>
          <p:cNvSpPr/>
          <p:nvPr userDrawn="1"/>
        </p:nvSpPr>
        <p:spPr bwMode="gray">
          <a:xfrm>
            <a:off x="1778011" y="761998"/>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pic>
        <p:nvPicPr>
          <p:cNvPr id="22" name="Picture 21" descr="PECTE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7000" y="645968"/>
            <a:ext cx="1524000" cy="1524000"/>
          </a:xfrm>
          <a:prstGeom prst="rect">
            <a:avLst/>
          </a:prstGeom>
        </p:spPr>
      </p:pic>
      <p:sp>
        <p:nvSpPr>
          <p:cNvPr id="28" name="Rectangle 2"/>
          <p:cNvSpPr>
            <a:spLocks noGrp="1" noChangeArrowheads="1"/>
          </p:cNvSpPr>
          <p:nvPr userDrawn="1">
            <p:ph type="ctrTitle"/>
          </p:nvPr>
        </p:nvSpPr>
        <p:spPr>
          <a:xfrm>
            <a:off x="1778399" y="961200"/>
            <a:ext cx="6860775" cy="1584000"/>
          </a:xfrm>
          <a:noFill/>
        </p:spPr>
        <p:txBody>
          <a:bodyPr lIns="0" tIns="0" rIns="0"/>
          <a:lstStyle>
            <a:lvl1pPr algn="l" defTabSz="1219170" rtl="0" eaLnBrk="1" latinLnBrk="0" hangingPunct="1">
              <a:lnSpc>
                <a:spcPct val="110000"/>
              </a:lnSpc>
              <a:spcBef>
                <a:spcPct val="0"/>
              </a:spcBef>
              <a:buNone/>
              <a:defRPr lang="en-GB" sz="2800" b="0" kern="1200" cap="none" spc="0" baseline="0" dirty="0">
                <a:solidFill>
                  <a:schemeClr val="tx1"/>
                </a:solidFill>
                <a:latin typeface="+mj-lt"/>
                <a:ea typeface="+mj-ea"/>
                <a:cs typeface="Arial" pitchFamily="34" charset="0"/>
              </a:defRPr>
            </a:lvl1pPr>
          </a:lstStyle>
          <a:p>
            <a:r>
              <a:rPr lang="en-US"/>
              <a:t>Click to edit Master title style</a:t>
            </a:r>
            <a:endParaRPr lang="en-GB" dirty="0"/>
          </a:p>
        </p:txBody>
      </p:sp>
      <p:sp>
        <p:nvSpPr>
          <p:cNvPr id="29" name="Rectangle 3"/>
          <p:cNvSpPr>
            <a:spLocks noGrp="1" noChangeArrowheads="1"/>
          </p:cNvSpPr>
          <p:nvPr userDrawn="1">
            <p:ph type="subTitle" idx="1"/>
          </p:nvPr>
        </p:nvSpPr>
        <p:spPr>
          <a:xfrm>
            <a:off x="1778399" y="3317925"/>
            <a:ext cx="6860775" cy="748800"/>
          </a:xfrm>
        </p:spPr>
        <p:txBody>
          <a:bodyPr anchor="b" anchorCtr="0"/>
          <a:lstStyle>
            <a:lvl1pPr marL="0" indent="0" algn="l" defTabSz="357708" rtl="0" eaLnBrk="1" latinLnBrk="0" hangingPunct="1">
              <a:lnSpc>
                <a:spcPct val="100000"/>
              </a:lnSpc>
              <a:spcBef>
                <a:spcPct val="0"/>
              </a:spcBef>
              <a:spcAft>
                <a:spcPts val="0"/>
              </a:spcAft>
              <a:buClr>
                <a:schemeClr val="accent2"/>
              </a:buClr>
              <a:buSzPct val="85000"/>
              <a:buFont typeface="Wingdings" pitchFamily="2" charset="2"/>
              <a:buNone/>
              <a:defRPr lang="en-GB" sz="1800" kern="1200" baseline="0" dirty="0">
                <a:solidFill>
                  <a:schemeClr val="tx1"/>
                </a:solidFill>
                <a:latin typeface="+mn-lt"/>
                <a:ea typeface="+mn-ea"/>
                <a:cs typeface="Arial" pitchFamily="34" charset="0"/>
              </a:defRPr>
            </a:lvl1pPr>
          </a:lstStyle>
          <a:p>
            <a:r>
              <a:rPr lang="en-US"/>
              <a:t>Click to edit Master subtitle style</a:t>
            </a:r>
            <a:endParaRPr lang="en-GB" dirty="0"/>
          </a:p>
        </p:txBody>
      </p:sp>
      <p:sp>
        <p:nvSpPr>
          <p:cNvPr id="32" name="Text Placeholder 31"/>
          <p:cNvSpPr>
            <a:spLocks noGrp="1"/>
          </p:cNvSpPr>
          <p:nvPr userDrawn="1">
            <p:ph type="body" sz="quarter" idx="10" hasCustomPrompt="1"/>
          </p:nvPr>
        </p:nvSpPr>
        <p:spPr>
          <a:xfrm>
            <a:off x="1778400" y="4585016"/>
            <a:ext cx="5857896" cy="237600"/>
          </a:xfrm>
        </p:spPr>
        <p:txBody>
          <a:bodyPr anchor="t" anchorCtr="0"/>
          <a:lstStyle>
            <a:lvl1pPr>
              <a:buNone/>
              <a:defRPr lang="en-GB" sz="1400" kern="1200" baseline="0" dirty="0">
                <a:solidFill>
                  <a:schemeClr val="tx1"/>
                </a:solidFill>
                <a:latin typeface="+mj-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Author’s Name</a:t>
            </a:r>
          </a:p>
        </p:txBody>
      </p:sp>
      <p:sp>
        <p:nvSpPr>
          <p:cNvPr id="33" name="Text Placeholder 31"/>
          <p:cNvSpPr>
            <a:spLocks noGrp="1"/>
          </p:cNvSpPr>
          <p:nvPr userDrawn="1">
            <p:ph type="body" sz="quarter" idx="11" hasCustomPrompt="1"/>
          </p:nvPr>
        </p:nvSpPr>
        <p:spPr>
          <a:xfrm>
            <a:off x="1778400" y="4838620"/>
            <a:ext cx="5857896" cy="237600"/>
          </a:xfrm>
        </p:spPr>
        <p:txBody>
          <a:bodyPr anchor="t" anchorCtr="0"/>
          <a:lstStyle>
            <a:lvl1pPr>
              <a:buNone/>
              <a:defRPr lang="en-GB" sz="1400" kern="1200" baseline="0" dirty="0">
                <a:solidFill>
                  <a:schemeClr val="tx1"/>
                </a:solidFill>
                <a:latin typeface="+mn-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Role in Organisation</a:t>
            </a:r>
          </a:p>
        </p:txBody>
      </p:sp>
      <p:sp>
        <p:nvSpPr>
          <p:cNvPr id="102" name="Text Box 11" descr="&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International</a:t>
            </a:r>
          </a:p>
        </p:txBody>
      </p:sp>
      <p:sp>
        <p:nvSpPr>
          <p:cNvPr id="103"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04"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05"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extLst mod="1">
    <p:ext uri="{DCECCB84-F9BA-43D5-87BE-67443E8EF086}">
      <p15:sldGuideLst xmlns:p15="http://schemas.microsoft.com/office/powerpoint/2012/main">
        <p15:guide id="7" pos="111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 2 Line Heading">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6" y="728663"/>
            <a:ext cx="8134349"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sz="2400" b="0" kern="1200" cap="none" baseline="0" dirty="0" smtClean="0">
                <a:solidFill>
                  <a:schemeClr val="tx1"/>
                </a:solidFill>
                <a:latin typeface="+mj-lt"/>
                <a:ea typeface="+mj-ea"/>
                <a:cs typeface="+mj-cs"/>
              </a:defRPr>
            </a:lvl1pPr>
          </a:lstStyle>
          <a:p>
            <a:pPr lvl="0" algn="l" defTabSz="914400" rtl="0" eaLnBrk="1" latinLnBrk="0" hangingPunct="1">
              <a:spcBef>
                <a:spcPct val="0"/>
              </a:spcBef>
              <a:buNone/>
            </a:pPr>
            <a:r>
              <a:rPr lang="en-US"/>
              <a:t>Click to edit Master title style</a:t>
            </a:r>
            <a:endParaRPr lang="en-GB" dirty="0"/>
          </a:p>
        </p:txBody>
      </p:sp>
      <p:sp>
        <p:nvSpPr>
          <p:cNvPr id="10" name="Content Placeholder 14"/>
          <p:cNvSpPr>
            <a:spLocks noGrp="1"/>
          </p:cNvSpPr>
          <p:nvPr>
            <p:ph sz="quarter" idx="13"/>
          </p:nvPr>
        </p:nvSpPr>
        <p:spPr>
          <a:xfrm>
            <a:off x="4716464" y="1557338"/>
            <a:ext cx="3922712"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a:defRPr lang="en-GB" dirty="0" smtClean="0"/>
            </a:lvl2pPr>
            <a:lvl3pPr>
              <a:defRPr lang="en-GB" dirty="0" smtClean="0"/>
            </a:lvl3pPr>
            <a:lvl4pPr>
              <a:defRPr lang="en-GB" dirty="0" smtClean="0"/>
            </a:lvl4pPr>
            <a:lvl5pPr>
              <a:defRPr lang="en-GB" dirty="0" smtClean="0"/>
            </a:lvl5pPr>
            <a:lvl6pPr>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43"/>
          <p:cNvSpPr>
            <a:spLocks noGrp="1"/>
          </p:cNvSpPr>
          <p:nvPr>
            <p:ph type="body" sz="quarter" idx="11"/>
          </p:nvPr>
        </p:nvSpPr>
        <p:spPr>
          <a:xfrm>
            <a:off x="504825" y="1557338"/>
            <a:ext cx="3922713"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a:defRPr lang="en-GB" dirty="0" smtClean="0"/>
            </a:lvl2pPr>
            <a:lvl3pPr>
              <a:defRPr lang="en-GB" dirty="0" smtClean="0"/>
            </a:lvl3pPr>
            <a:lvl4pPr>
              <a:defRPr lang="en-GB" dirty="0" smtClean="0"/>
            </a:lvl4pPr>
            <a:lvl5pPr>
              <a:defRPr lang="en-GB" dirty="0" smtClean="0"/>
            </a:lvl5pPr>
            <a:lvl6pPr>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3"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 High Content">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6" y="728663"/>
            <a:ext cx="813435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dirty="0" smtClean="0"/>
            </a:lvl1pPr>
          </a:lstStyle>
          <a:p>
            <a:pPr lvl="0"/>
            <a:r>
              <a:rPr lang="en-US"/>
              <a:t>Click to edit Master title style</a:t>
            </a:r>
            <a:endParaRPr lang="en-GB" dirty="0"/>
          </a:p>
        </p:txBody>
      </p:sp>
      <p:sp>
        <p:nvSpPr>
          <p:cNvPr id="10" name="Content Placeholder 14"/>
          <p:cNvSpPr>
            <a:spLocks noGrp="1"/>
          </p:cNvSpPr>
          <p:nvPr>
            <p:ph sz="quarter" idx="13"/>
          </p:nvPr>
        </p:nvSpPr>
        <p:spPr>
          <a:xfrm>
            <a:off x="4716463" y="1557338"/>
            <a:ext cx="3922712"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US" sz="1600" dirty="0" smtClean="0"/>
            </a:lvl1pPr>
            <a:lvl2pPr>
              <a:defRPr lang="en-US" sz="1600" dirty="0" smtClean="0"/>
            </a:lvl2pPr>
            <a:lvl3pPr>
              <a:defRPr lang="en-US" sz="1600" dirty="0" smtClean="0"/>
            </a:lvl3pPr>
            <a:lvl4pPr>
              <a:defRPr lang="en-US" sz="1600" dirty="0" smtClean="0"/>
            </a:lvl4pPr>
            <a:lvl5pPr>
              <a:defRPr lang="en-US" sz="1400" dirty="0" smtClean="0"/>
            </a:lvl5pPr>
            <a:lvl6pPr>
              <a:defRPr lang="en-US" sz="1200"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43"/>
          <p:cNvSpPr>
            <a:spLocks noGrp="1"/>
          </p:cNvSpPr>
          <p:nvPr>
            <p:ph type="body" sz="quarter" idx="11"/>
          </p:nvPr>
        </p:nvSpPr>
        <p:spPr>
          <a:xfrm>
            <a:off x="504825" y="1557338"/>
            <a:ext cx="3922714"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sz="1600" dirty="0" smtClean="0"/>
            </a:lvl1pPr>
            <a:lvl2pPr>
              <a:defRPr lang="en-GB" sz="1600" dirty="0" smtClean="0"/>
            </a:lvl2pPr>
            <a:lvl3pPr>
              <a:defRPr lang="en-GB" sz="1600" dirty="0" smtClean="0"/>
            </a:lvl3pPr>
            <a:lvl4pPr>
              <a:defRPr lang="en-GB" sz="1600" dirty="0" smtClean="0"/>
            </a:lvl4pPr>
            <a:lvl5pPr>
              <a:defRPr lang="en-GB" sz="1400" dirty="0" smtClean="0"/>
            </a:lvl5pPr>
            <a:lvl6pPr>
              <a:defRPr lang="en-GB" sz="1200"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3"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Graphs">
    <p:spTree>
      <p:nvGrpSpPr>
        <p:cNvPr id="1" name=""/>
        <p:cNvGrpSpPr/>
        <p:nvPr/>
      </p:nvGrpSpPr>
      <p:grpSpPr>
        <a:xfrm>
          <a:off x="0" y="0"/>
          <a:ext cx="0" cy="0"/>
          <a:chOff x="0" y="0"/>
          <a:chExt cx="0" cy="0"/>
        </a:xfrm>
      </p:grpSpPr>
      <p:sp>
        <p:nvSpPr>
          <p:cNvPr id="67" name="Content Placeholder 51"/>
          <p:cNvSpPr>
            <a:spLocks noGrp="1"/>
          </p:cNvSpPr>
          <p:nvPr>
            <p:ph sz="quarter" idx="29" hasCustomPrompt="1"/>
          </p:nvPr>
        </p:nvSpPr>
        <p:spPr>
          <a:xfrm>
            <a:off x="504000" y="6150323"/>
            <a:ext cx="8118641" cy="147993"/>
          </a:xfrm>
        </p:spPr>
        <p:txBody>
          <a:bodyPr wrap="square">
            <a:noAutofit/>
          </a:bodyPr>
          <a:lstStyle>
            <a:lvl1pPr>
              <a:defRPr sz="700" baseline="0">
                <a:solidFill>
                  <a:schemeClr val="tx1"/>
                </a:solidFill>
                <a:latin typeface="+mn-lt"/>
              </a:defRPr>
            </a:lvl1pPr>
          </a:lstStyle>
          <a:p>
            <a:pPr lvl="0"/>
            <a:r>
              <a:rPr lang="en-GB" dirty="0"/>
              <a:t>CLICK TO EDIT SOURCE</a:t>
            </a:r>
          </a:p>
        </p:txBody>
      </p:sp>
      <p:sp>
        <p:nvSpPr>
          <p:cNvPr id="32" name="Rectangle 2"/>
          <p:cNvSpPr>
            <a:spLocks noGrp="1" noChangeArrowheads="1"/>
          </p:cNvSpPr>
          <p:nvPr>
            <p:ph type="title"/>
          </p:nvPr>
        </p:nvSpPr>
        <p:spPr bwMode="auto">
          <a:xfrm>
            <a:off x="504825" y="728663"/>
            <a:ext cx="8132199"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noProof="0" dirty="0" smtClean="0"/>
            </a:lvl1pPr>
          </a:lstStyle>
          <a:p>
            <a:pPr lvl="0"/>
            <a:r>
              <a:rPr lang="en-US" noProof="0"/>
              <a:t>Click to edit Master title style</a:t>
            </a:r>
            <a:endParaRPr lang="en-GB" noProof="0" dirty="0"/>
          </a:p>
        </p:txBody>
      </p:sp>
      <p:sp>
        <p:nvSpPr>
          <p:cNvPr id="39" name="Content Placeholder 51"/>
          <p:cNvSpPr>
            <a:spLocks noGrp="1"/>
          </p:cNvSpPr>
          <p:nvPr>
            <p:ph sz="quarter" idx="45" hasCustomPrompt="1"/>
          </p:nvPr>
        </p:nvSpPr>
        <p:spPr>
          <a:xfrm>
            <a:off x="504000" y="4267484"/>
            <a:ext cx="3907003"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Click to edit Unit of measure</a:t>
            </a:r>
          </a:p>
        </p:txBody>
      </p:sp>
      <p:sp>
        <p:nvSpPr>
          <p:cNvPr id="40" name="Content Placeholder 51"/>
          <p:cNvSpPr>
            <a:spLocks noGrp="1"/>
          </p:cNvSpPr>
          <p:nvPr>
            <p:ph sz="quarter" idx="46" hasCustomPrompt="1"/>
          </p:nvPr>
        </p:nvSpPr>
        <p:spPr>
          <a:xfrm>
            <a:off x="504000" y="3932521"/>
            <a:ext cx="3907003" cy="219740"/>
          </a:xfrm>
        </p:spPr>
        <p:txBody>
          <a:bodyPr vert="horz" wrap="square" lIns="0" tIns="0" rIns="0" bIns="0" rtlCol="0">
            <a:spAutoFit/>
          </a:bodyPr>
          <a:lstStyle>
            <a:lvl1pPr>
              <a:defRPr lang="nl-NL" sz="1200" kern="1200" cap="none"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CHART TITLE APPEARS HERE</a:t>
            </a:r>
          </a:p>
        </p:txBody>
      </p:sp>
      <p:cxnSp>
        <p:nvCxnSpPr>
          <p:cNvPr id="41" name="Straight Connector 40"/>
          <p:cNvCxnSpPr/>
          <p:nvPr userDrawn="1"/>
        </p:nvCxnSpPr>
        <p:spPr>
          <a:xfrm flipV="1">
            <a:off x="504000" y="4209292"/>
            <a:ext cx="3907003" cy="1836"/>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42" name="Chart Placeholder 16"/>
          <p:cNvSpPr>
            <a:spLocks noGrp="1"/>
          </p:cNvSpPr>
          <p:nvPr>
            <p:ph type="chart" sz="quarter" idx="47"/>
          </p:nvPr>
        </p:nvSpPr>
        <p:spPr>
          <a:xfrm>
            <a:off x="504000" y="4524139"/>
            <a:ext cx="3907003" cy="1606497"/>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43" name="Straight Connector 42"/>
          <p:cNvCxnSpPr/>
          <p:nvPr userDrawn="1"/>
        </p:nvCxnSpPr>
        <p:spPr>
          <a:xfrm>
            <a:off x="504000" y="6032737"/>
            <a:ext cx="3907003" cy="3672"/>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99" name="Content Placeholder 51"/>
          <p:cNvSpPr>
            <a:spLocks noGrp="1"/>
          </p:cNvSpPr>
          <p:nvPr>
            <p:ph sz="quarter" idx="54" hasCustomPrompt="1"/>
          </p:nvPr>
        </p:nvSpPr>
        <p:spPr>
          <a:xfrm>
            <a:off x="504000" y="1905335"/>
            <a:ext cx="3907003"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Click to edit Unit of measure</a:t>
            </a:r>
          </a:p>
        </p:txBody>
      </p:sp>
      <p:sp>
        <p:nvSpPr>
          <p:cNvPr id="100" name="Content Placeholder 51"/>
          <p:cNvSpPr>
            <a:spLocks noGrp="1"/>
          </p:cNvSpPr>
          <p:nvPr>
            <p:ph sz="quarter" idx="55" hasCustomPrompt="1"/>
          </p:nvPr>
        </p:nvSpPr>
        <p:spPr>
          <a:xfrm>
            <a:off x="504000" y="1570372"/>
            <a:ext cx="3907003" cy="219740"/>
          </a:xfrm>
        </p:spPr>
        <p:txBody>
          <a:bodyPr vert="horz" wrap="square" lIns="0" tIns="0" rIns="0" bIns="0" rtlCol="0">
            <a:spAutoFit/>
          </a:bodyPr>
          <a:lstStyle>
            <a:lvl1pPr>
              <a:defRPr lang="nl-NL" sz="1200" kern="1200" cap="none"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CHART TITLE APPEARS HERE</a:t>
            </a:r>
          </a:p>
        </p:txBody>
      </p:sp>
      <p:cxnSp>
        <p:nvCxnSpPr>
          <p:cNvPr id="101" name="Straight Connector 100"/>
          <p:cNvCxnSpPr/>
          <p:nvPr userDrawn="1"/>
        </p:nvCxnSpPr>
        <p:spPr>
          <a:xfrm flipV="1">
            <a:off x="504000" y="1847143"/>
            <a:ext cx="3907003" cy="1836"/>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02" name="Chart Placeholder 16"/>
          <p:cNvSpPr>
            <a:spLocks noGrp="1"/>
          </p:cNvSpPr>
          <p:nvPr>
            <p:ph type="chart" sz="quarter" idx="56"/>
          </p:nvPr>
        </p:nvSpPr>
        <p:spPr>
          <a:xfrm>
            <a:off x="504000" y="2161990"/>
            <a:ext cx="3907003" cy="1606497"/>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103" name="Straight Connector 102"/>
          <p:cNvCxnSpPr/>
          <p:nvPr userDrawn="1"/>
        </p:nvCxnSpPr>
        <p:spPr>
          <a:xfrm>
            <a:off x="504000" y="3670588"/>
            <a:ext cx="3907003" cy="3672"/>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4" name="Content Placeholder 51"/>
          <p:cNvSpPr>
            <a:spLocks noGrp="1"/>
          </p:cNvSpPr>
          <p:nvPr>
            <p:ph sz="quarter" idx="57" hasCustomPrompt="1"/>
          </p:nvPr>
        </p:nvSpPr>
        <p:spPr>
          <a:xfrm>
            <a:off x="4715804" y="4267484"/>
            <a:ext cx="3923371"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Click to edit Unit of measure</a:t>
            </a:r>
          </a:p>
        </p:txBody>
      </p:sp>
      <p:sp>
        <p:nvSpPr>
          <p:cNvPr id="105" name="Content Placeholder 51"/>
          <p:cNvSpPr>
            <a:spLocks noGrp="1"/>
          </p:cNvSpPr>
          <p:nvPr>
            <p:ph sz="quarter" idx="58" hasCustomPrompt="1"/>
          </p:nvPr>
        </p:nvSpPr>
        <p:spPr>
          <a:xfrm>
            <a:off x="4715804" y="3932521"/>
            <a:ext cx="3923371" cy="219740"/>
          </a:xfrm>
        </p:spPr>
        <p:txBody>
          <a:bodyPr vert="horz" wrap="square" lIns="0" tIns="0" rIns="0" bIns="0" rtlCol="0">
            <a:spAutoFit/>
          </a:bodyPr>
          <a:lstStyle>
            <a:lvl1pPr>
              <a:defRPr lang="nl-NL" sz="1200" kern="1200" cap="none"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CHART TITLE APPEARS HERE</a:t>
            </a:r>
          </a:p>
        </p:txBody>
      </p:sp>
      <p:cxnSp>
        <p:nvCxnSpPr>
          <p:cNvPr id="106" name="Straight Connector 105"/>
          <p:cNvCxnSpPr/>
          <p:nvPr userDrawn="1"/>
        </p:nvCxnSpPr>
        <p:spPr>
          <a:xfrm flipV="1">
            <a:off x="4715804" y="4209292"/>
            <a:ext cx="3923371" cy="1836"/>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07" name="Chart Placeholder 16"/>
          <p:cNvSpPr>
            <a:spLocks noGrp="1"/>
          </p:cNvSpPr>
          <p:nvPr>
            <p:ph type="chart" sz="quarter" idx="59"/>
          </p:nvPr>
        </p:nvSpPr>
        <p:spPr>
          <a:xfrm>
            <a:off x="4715804" y="4524139"/>
            <a:ext cx="3923371" cy="1606497"/>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108" name="Straight Connector 107"/>
          <p:cNvCxnSpPr/>
          <p:nvPr userDrawn="1"/>
        </p:nvCxnSpPr>
        <p:spPr>
          <a:xfrm>
            <a:off x="4715804" y="6032737"/>
            <a:ext cx="3923371" cy="3672"/>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9" name="Content Placeholder 51"/>
          <p:cNvSpPr>
            <a:spLocks noGrp="1"/>
          </p:cNvSpPr>
          <p:nvPr>
            <p:ph sz="quarter" idx="60" hasCustomPrompt="1"/>
          </p:nvPr>
        </p:nvSpPr>
        <p:spPr>
          <a:xfrm>
            <a:off x="4715804" y="1905335"/>
            <a:ext cx="3923371"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Click to edit Unit of measure</a:t>
            </a:r>
          </a:p>
        </p:txBody>
      </p:sp>
      <p:sp>
        <p:nvSpPr>
          <p:cNvPr id="110" name="Content Placeholder 51"/>
          <p:cNvSpPr>
            <a:spLocks noGrp="1"/>
          </p:cNvSpPr>
          <p:nvPr>
            <p:ph sz="quarter" idx="61" hasCustomPrompt="1"/>
          </p:nvPr>
        </p:nvSpPr>
        <p:spPr>
          <a:xfrm>
            <a:off x="4715804" y="1570372"/>
            <a:ext cx="3923371" cy="219740"/>
          </a:xfrm>
        </p:spPr>
        <p:txBody>
          <a:bodyPr vert="horz" wrap="square" lIns="0" tIns="0" rIns="0" bIns="0" rtlCol="0">
            <a:spAutoFit/>
          </a:bodyPr>
          <a:lstStyle>
            <a:lvl1pPr>
              <a:defRPr lang="nl-NL" sz="1200" kern="1200" cap="none"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GB" dirty="0"/>
              <a:t>CHART TITLE APPEARS HERE</a:t>
            </a:r>
          </a:p>
        </p:txBody>
      </p:sp>
      <p:cxnSp>
        <p:nvCxnSpPr>
          <p:cNvPr id="111" name="Straight Connector 110"/>
          <p:cNvCxnSpPr/>
          <p:nvPr userDrawn="1"/>
        </p:nvCxnSpPr>
        <p:spPr>
          <a:xfrm flipV="1">
            <a:off x="4715804" y="1847143"/>
            <a:ext cx="3923371" cy="1836"/>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12" name="Chart Placeholder 16"/>
          <p:cNvSpPr>
            <a:spLocks noGrp="1"/>
          </p:cNvSpPr>
          <p:nvPr>
            <p:ph type="chart" sz="quarter" idx="62"/>
          </p:nvPr>
        </p:nvSpPr>
        <p:spPr>
          <a:xfrm>
            <a:off x="4715804" y="2161990"/>
            <a:ext cx="3923371" cy="1606497"/>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113" name="Straight Connector 112"/>
          <p:cNvCxnSpPr/>
          <p:nvPr userDrawn="1"/>
        </p:nvCxnSpPr>
        <p:spPr>
          <a:xfrm>
            <a:off x="4715804" y="3670588"/>
            <a:ext cx="3923371" cy="3672"/>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33"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34"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6" name="Rectangle 25"/>
          <p:cNvSpPr/>
          <p:nvPr userDrawn="1"/>
        </p:nvSpPr>
        <p:spPr bwMode="gray">
          <a:xfrm>
            <a:off x="1" y="4313784"/>
            <a:ext cx="9143999" cy="2544215"/>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bg1"/>
              </a:solidFill>
            </a:endParaRPr>
          </a:p>
        </p:txBody>
      </p:sp>
      <p:sp>
        <p:nvSpPr>
          <p:cNvPr id="18" name="Title 1"/>
          <p:cNvSpPr>
            <a:spLocks noGrp="1"/>
          </p:cNvSpPr>
          <p:nvPr>
            <p:ph type="title"/>
          </p:nvPr>
        </p:nvSpPr>
        <p:spPr>
          <a:xfrm>
            <a:off x="761986" y="2638196"/>
            <a:ext cx="3665552" cy="13608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MY" sz="1400" dirty="0"/>
            </a:lvl1pPr>
          </a:lstStyle>
          <a:p>
            <a:pPr lvl="0" defTabSz="1219170">
              <a:lnSpc>
                <a:spcPct val="100000"/>
              </a:lnSpc>
            </a:pPr>
            <a:r>
              <a:rPr lang="en-US"/>
              <a:t>Click to edit Master title style</a:t>
            </a:r>
            <a:endParaRPr lang="en-GB" dirty="0"/>
          </a:p>
        </p:txBody>
      </p:sp>
      <p:sp>
        <p:nvSpPr>
          <p:cNvPr id="25" name="Text Placeholder 2"/>
          <p:cNvSpPr>
            <a:spLocks noGrp="1"/>
          </p:cNvSpPr>
          <p:nvPr>
            <p:ph type="body" idx="1"/>
          </p:nvPr>
        </p:nvSpPr>
        <p:spPr>
          <a:xfrm>
            <a:off x="761985" y="1699351"/>
            <a:ext cx="7877189" cy="8208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lnSpc>
                <a:spcPct val="100000"/>
              </a:lnSpc>
              <a:defRPr lang="en-US" sz="2800" b="0" cap="none" dirty="0" smtClean="0">
                <a:latin typeface="+mj-lt"/>
              </a:defRPr>
            </a:lvl1pPr>
          </a:lstStyle>
          <a:p>
            <a:pPr lvl="0" defTabSz="357708">
              <a:lnSpc>
                <a:spcPct val="100000"/>
              </a:lnSpc>
            </a:pPr>
            <a:r>
              <a:rPr lang="en-US"/>
              <a:t>Click to edit Master text styles</a:t>
            </a:r>
          </a:p>
        </p:txBody>
      </p:sp>
      <p:sp>
        <p:nvSpPr>
          <p:cNvPr id="34" name="Text Placeholder 13"/>
          <p:cNvSpPr>
            <a:spLocks noGrp="1"/>
          </p:cNvSpPr>
          <p:nvPr>
            <p:ph type="body" sz="quarter" idx="13" hasCustomPrompt="1"/>
          </p:nvPr>
        </p:nvSpPr>
        <p:spPr bwMode="gray">
          <a:xfrm>
            <a:off x="4716463" y="2638697"/>
            <a:ext cx="3912320" cy="2207623"/>
          </a:xfrm>
          <a:prstGeom prst="rect">
            <a:avLst/>
          </a:prstGeom>
          <a:noFill/>
          <a:ln w="9525" algn="ctr">
            <a:noFill/>
            <a:miter lim="800000"/>
            <a:headEnd/>
            <a:tailEnd/>
          </a:ln>
        </p:spPr>
        <p:txBody>
          <a:bodyPr vert="horz" wrap="square" lIns="0" tIns="0" rIns="0" bIns="0" numCol="1" anchor="b" anchorCtr="0" compatLnSpc="1">
            <a:prstTxWarp prst="textNoShape">
              <a:avLst/>
            </a:prstTxWarp>
          </a:bodyPr>
          <a:lstStyle>
            <a:lvl1pPr algn="r">
              <a:lnSpc>
                <a:spcPct val="95000"/>
              </a:lnSpc>
              <a:defRPr lang="en-GB" sz="17000" kern="10000" spc="-1000" dirty="0">
                <a:ln w="3175">
                  <a:noFill/>
                </a:ln>
                <a:solidFill>
                  <a:schemeClr val="accent1"/>
                </a:solidFill>
                <a:latin typeface="Futura Bold"/>
                <a:ea typeface="Arial" charset="0"/>
                <a:cs typeface="Futura Bold"/>
              </a:defRPr>
            </a:lvl1pPr>
          </a:lstStyle>
          <a:p>
            <a:pPr lvl="0" algn="r" defTabSz="1219170">
              <a:lnSpc>
                <a:spcPct val="100000"/>
              </a:lnSpc>
              <a:buClr>
                <a:srgbClr val="DD1D21"/>
              </a:buClr>
              <a:tabLst>
                <a:tab pos="1081088" algn="l"/>
              </a:tabLst>
            </a:pPr>
            <a:r>
              <a:rPr lang="en-GB" dirty="0"/>
              <a:t>0.0</a:t>
            </a:r>
          </a:p>
        </p:txBody>
      </p:sp>
      <p:sp>
        <p:nvSpPr>
          <p:cNvPr id="12"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6"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7"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20" name="Rectangle 19"/>
          <p:cNvSpPr/>
          <p:nvPr userDrawn="1"/>
        </p:nvSpPr>
        <p:spPr bwMode="gray">
          <a:xfrm>
            <a:off x="761986" y="1524000"/>
            <a:ext cx="1269984" cy="756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22" name="Text Box 11" descr="&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International</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Image">
    <p:spTree>
      <p:nvGrpSpPr>
        <p:cNvPr id="1" name=""/>
        <p:cNvGrpSpPr/>
        <p:nvPr/>
      </p:nvGrpSpPr>
      <p:grpSpPr>
        <a:xfrm>
          <a:off x="0" y="0"/>
          <a:ext cx="0" cy="0"/>
          <a:chOff x="0" y="0"/>
          <a:chExt cx="0" cy="0"/>
        </a:xfrm>
      </p:grpSpPr>
      <p:sp>
        <p:nvSpPr>
          <p:cNvPr id="102" name="Rectangle 101"/>
          <p:cNvSpPr/>
          <p:nvPr userDrawn="1"/>
        </p:nvSpPr>
        <p:spPr bwMode="gray">
          <a:xfrm>
            <a:off x="504824" y="3554413"/>
            <a:ext cx="6864351" cy="2797175"/>
          </a:xfrm>
          <a:prstGeom prst="rect">
            <a:avLst/>
          </a:prstGeom>
          <a:solidFill>
            <a:srgbClr val="FFFFFF"/>
          </a:solidFill>
          <a:ln w="3175">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31" name="Rectangle 30"/>
          <p:cNvSpPr/>
          <p:nvPr userDrawn="1"/>
        </p:nvSpPr>
        <p:spPr bwMode="gray">
          <a:xfrm>
            <a:off x="750908" y="3829099"/>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sp>
        <p:nvSpPr>
          <p:cNvPr id="35" name="Picture Placeholder 2"/>
          <p:cNvSpPr>
            <a:spLocks noGrp="1"/>
          </p:cNvSpPr>
          <p:nvPr userDrawn="1">
            <p:ph type="pic" sz="quarter" idx="13"/>
          </p:nvPr>
        </p:nvSpPr>
        <p:spPr bwMode="auto">
          <a:xfrm>
            <a:off x="0" y="0"/>
            <a:ext cx="9150673" cy="4830116"/>
          </a:xfrm>
          <a:custGeom>
            <a:avLst/>
            <a:gdLst>
              <a:gd name="connsiteX0" fmla="*/ 0 w 12192000"/>
              <a:gd name="connsiteY0" fmla="*/ 0 h 4854636"/>
              <a:gd name="connsiteX1" fmla="*/ 12192000 w 12192000"/>
              <a:gd name="connsiteY1" fmla="*/ 0 h 4854636"/>
              <a:gd name="connsiteX2" fmla="*/ 12192000 w 12192000"/>
              <a:gd name="connsiteY2" fmla="*/ 4854636 h 4854636"/>
              <a:gd name="connsiteX3" fmla="*/ 0 w 12192000"/>
              <a:gd name="connsiteY3" fmla="*/ 4854636 h 4854636"/>
              <a:gd name="connsiteX4" fmla="*/ 0 w 12192000"/>
              <a:gd name="connsiteY4" fmla="*/ 0 h 4854636"/>
              <a:gd name="connsiteX0" fmla="*/ 0 w 12192000"/>
              <a:gd name="connsiteY0" fmla="*/ 0 h 4854636"/>
              <a:gd name="connsiteX1" fmla="*/ 12192000 w 12192000"/>
              <a:gd name="connsiteY1" fmla="*/ 0 h 4854636"/>
              <a:gd name="connsiteX2" fmla="*/ 12192000 w 12192000"/>
              <a:gd name="connsiteY2" fmla="*/ 4854636 h 4854636"/>
              <a:gd name="connsiteX3" fmla="*/ 592282 w 12192000"/>
              <a:gd name="connsiteY3" fmla="*/ 4842164 h 4854636"/>
              <a:gd name="connsiteX4" fmla="*/ 0 w 12192000"/>
              <a:gd name="connsiteY4" fmla="*/ 4854636 h 4854636"/>
              <a:gd name="connsiteX5" fmla="*/ 0 w 12192000"/>
              <a:gd name="connsiteY5" fmla="*/ 0 h 4854636"/>
              <a:gd name="connsiteX0" fmla="*/ 0 w 12192000"/>
              <a:gd name="connsiteY0" fmla="*/ 0 h 4888026"/>
              <a:gd name="connsiteX1" fmla="*/ 12192000 w 12192000"/>
              <a:gd name="connsiteY1" fmla="*/ 0 h 4888026"/>
              <a:gd name="connsiteX2" fmla="*/ 12192000 w 12192000"/>
              <a:gd name="connsiteY2" fmla="*/ 4854636 h 4888026"/>
              <a:gd name="connsiteX3" fmla="*/ 592282 w 12192000"/>
              <a:gd name="connsiteY3" fmla="*/ 4842164 h 4888026"/>
              <a:gd name="connsiteX4" fmla="*/ 0 w 12192000"/>
              <a:gd name="connsiteY4" fmla="*/ 4854636 h 4888026"/>
              <a:gd name="connsiteX5" fmla="*/ 0 w 12192000"/>
              <a:gd name="connsiteY5" fmla="*/ 0 h 4888026"/>
              <a:gd name="connsiteX0" fmla="*/ 0 w 12192000"/>
              <a:gd name="connsiteY0" fmla="*/ 0 h 4888026"/>
              <a:gd name="connsiteX1" fmla="*/ 12192000 w 12192000"/>
              <a:gd name="connsiteY1" fmla="*/ 0 h 4888026"/>
              <a:gd name="connsiteX2" fmla="*/ 12192000 w 12192000"/>
              <a:gd name="connsiteY2" fmla="*/ 4854636 h 4888026"/>
              <a:gd name="connsiteX3" fmla="*/ 841664 w 12192000"/>
              <a:gd name="connsiteY3" fmla="*/ 2909455 h 4888026"/>
              <a:gd name="connsiteX4" fmla="*/ 592282 w 12192000"/>
              <a:gd name="connsiteY4" fmla="*/ 4842164 h 4888026"/>
              <a:gd name="connsiteX5" fmla="*/ 0 w 12192000"/>
              <a:gd name="connsiteY5" fmla="*/ 4854636 h 4888026"/>
              <a:gd name="connsiteX6" fmla="*/ 0 w 12192000"/>
              <a:gd name="connsiteY6" fmla="*/ 0 h 4888026"/>
              <a:gd name="connsiteX0" fmla="*/ 0 w 12192000"/>
              <a:gd name="connsiteY0" fmla="*/ 0 h 4982265"/>
              <a:gd name="connsiteX1" fmla="*/ 12192000 w 12192000"/>
              <a:gd name="connsiteY1" fmla="*/ 0 h 4982265"/>
              <a:gd name="connsiteX2" fmla="*/ 12192000 w 12192000"/>
              <a:gd name="connsiteY2" fmla="*/ 4854636 h 4982265"/>
              <a:gd name="connsiteX3" fmla="*/ 7606145 w 12192000"/>
              <a:gd name="connsiteY3" fmla="*/ 3543300 h 4982265"/>
              <a:gd name="connsiteX4" fmla="*/ 841664 w 12192000"/>
              <a:gd name="connsiteY4" fmla="*/ 2909455 h 4982265"/>
              <a:gd name="connsiteX5" fmla="*/ 592282 w 12192000"/>
              <a:gd name="connsiteY5" fmla="*/ 4842164 h 4982265"/>
              <a:gd name="connsiteX6" fmla="*/ 0 w 12192000"/>
              <a:gd name="connsiteY6" fmla="*/ 4854636 h 4982265"/>
              <a:gd name="connsiteX7" fmla="*/ 0 w 12192000"/>
              <a:gd name="connsiteY7" fmla="*/ 0 h 4982265"/>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592282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61702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6071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48146 w 12192000"/>
              <a:gd name="connsiteY5" fmla="*/ 3564082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57795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872233 w 12194382"/>
              <a:gd name="connsiteY6" fmla="*/ 4872048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45920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82443"/>
              <a:gd name="connsiteX1" fmla="*/ 12194382 w 12194382"/>
              <a:gd name="connsiteY1" fmla="*/ 0 h 5182443"/>
              <a:gd name="connsiteX2" fmla="*/ 12194382 w 12194382"/>
              <a:gd name="connsiteY2" fmla="*/ 4854636 h 5182443"/>
              <a:gd name="connsiteX3" fmla="*/ 7623248 w 12194382"/>
              <a:gd name="connsiteY3" fmla="*/ 4843680 h 5182443"/>
              <a:gd name="connsiteX4" fmla="*/ 7620433 w 12194382"/>
              <a:gd name="connsiteY4" fmla="*/ 3543300 h 5182443"/>
              <a:gd name="connsiteX5" fmla="*/ 762115 w 12194382"/>
              <a:gd name="connsiteY5" fmla="*/ 3547023 h 5182443"/>
              <a:gd name="connsiteX6" fmla="*/ 762695 w 12194382"/>
              <a:gd name="connsiteY6" fmla="*/ 4850671 h 5182443"/>
              <a:gd name="connsiteX7" fmla="*/ 0 w 12194382"/>
              <a:gd name="connsiteY7" fmla="*/ 4847509 h 5182443"/>
              <a:gd name="connsiteX8" fmla="*/ 2382 w 12194382"/>
              <a:gd name="connsiteY8" fmla="*/ 0 h 5182443"/>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723"/>
              <a:gd name="connsiteY0" fmla="*/ 0 h 4854829"/>
              <a:gd name="connsiteX1" fmla="*/ 12194382 w 12194723"/>
              <a:gd name="connsiteY1" fmla="*/ 0 h 4854829"/>
              <a:gd name="connsiteX2" fmla="*/ 12194382 w 12194723"/>
              <a:gd name="connsiteY2" fmla="*/ 4854636 h 4854829"/>
              <a:gd name="connsiteX3" fmla="*/ 7623248 w 12194723"/>
              <a:gd name="connsiteY3" fmla="*/ 4843680 h 4854829"/>
              <a:gd name="connsiteX4" fmla="*/ 7620433 w 12194723"/>
              <a:gd name="connsiteY4" fmla="*/ 3543300 h 4854829"/>
              <a:gd name="connsiteX5" fmla="*/ 762115 w 12194723"/>
              <a:gd name="connsiteY5" fmla="*/ 3547023 h 4854829"/>
              <a:gd name="connsiteX6" fmla="*/ 762695 w 12194723"/>
              <a:gd name="connsiteY6" fmla="*/ 4850671 h 4854829"/>
              <a:gd name="connsiteX7" fmla="*/ 0 w 12194723"/>
              <a:gd name="connsiteY7" fmla="*/ 4847509 h 4854829"/>
              <a:gd name="connsiteX8" fmla="*/ 2382 w 12194723"/>
              <a:gd name="connsiteY8" fmla="*/ 0 h 4854829"/>
              <a:gd name="connsiteX0" fmla="*/ 241373 w 12194723"/>
              <a:gd name="connsiteY0" fmla="*/ 0 h 4854829"/>
              <a:gd name="connsiteX1" fmla="*/ 12194382 w 12194723"/>
              <a:gd name="connsiteY1" fmla="*/ 0 h 4854829"/>
              <a:gd name="connsiteX2" fmla="*/ 12194382 w 12194723"/>
              <a:gd name="connsiteY2" fmla="*/ 4854636 h 4854829"/>
              <a:gd name="connsiteX3" fmla="*/ 7623248 w 12194723"/>
              <a:gd name="connsiteY3" fmla="*/ 4843680 h 4854829"/>
              <a:gd name="connsiteX4" fmla="*/ 7620433 w 12194723"/>
              <a:gd name="connsiteY4" fmla="*/ 3543300 h 4854829"/>
              <a:gd name="connsiteX5" fmla="*/ 762115 w 12194723"/>
              <a:gd name="connsiteY5" fmla="*/ 3547023 h 4854829"/>
              <a:gd name="connsiteX6" fmla="*/ 762695 w 12194723"/>
              <a:gd name="connsiteY6" fmla="*/ 4850671 h 4854829"/>
              <a:gd name="connsiteX7" fmla="*/ 0 w 12194723"/>
              <a:gd name="connsiteY7" fmla="*/ 4847509 h 4854829"/>
              <a:gd name="connsiteX8" fmla="*/ 241373 w 12194723"/>
              <a:gd name="connsiteY8" fmla="*/ 0 h 4854829"/>
              <a:gd name="connsiteX0" fmla="*/ 2382 w 11955732"/>
              <a:gd name="connsiteY0" fmla="*/ 0 h 4854829"/>
              <a:gd name="connsiteX1" fmla="*/ 11955391 w 11955732"/>
              <a:gd name="connsiteY1" fmla="*/ 0 h 4854829"/>
              <a:gd name="connsiteX2" fmla="*/ 11955391 w 11955732"/>
              <a:gd name="connsiteY2" fmla="*/ 4854636 h 4854829"/>
              <a:gd name="connsiteX3" fmla="*/ 7384257 w 11955732"/>
              <a:gd name="connsiteY3" fmla="*/ 4843680 h 4854829"/>
              <a:gd name="connsiteX4" fmla="*/ 7381442 w 11955732"/>
              <a:gd name="connsiteY4" fmla="*/ 3543300 h 4854829"/>
              <a:gd name="connsiteX5" fmla="*/ 523124 w 11955732"/>
              <a:gd name="connsiteY5" fmla="*/ 3547023 h 4854829"/>
              <a:gd name="connsiteX6" fmla="*/ 523704 w 11955732"/>
              <a:gd name="connsiteY6" fmla="*/ 4850671 h 4854829"/>
              <a:gd name="connsiteX7" fmla="*/ 0 w 11955732"/>
              <a:gd name="connsiteY7" fmla="*/ 4847509 h 4854829"/>
              <a:gd name="connsiteX8" fmla="*/ 2382 w 11955732"/>
              <a:gd name="connsiteY8" fmla="*/ 0 h 4854829"/>
              <a:gd name="connsiteX0" fmla="*/ 2382 w 11960184"/>
              <a:gd name="connsiteY0" fmla="*/ 0 h 4854829"/>
              <a:gd name="connsiteX1" fmla="*/ 11955391 w 11960184"/>
              <a:gd name="connsiteY1" fmla="*/ 0 h 4854829"/>
              <a:gd name="connsiteX2" fmla="*/ 11955391 w 11960184"/>
              <a:gd name="connsiteY2" fmla="*/ 4854636 h 4854829"/>
              <a:gd name="connsiteX3" fmla="*/ 7384257 w 11960184"/>
              <a:gd name="connsiteY3" fmla="*/ 4843680 h 4854829"/>
              <a:gd name="connsiteX4" fmla="*/ 7381442 w 11960184"/>
              <a:gd name="connsiteY4" fmla="*/ 3543300 h 4854829"/>
              <a:gd name="connsiteX5" fmla="*/ 523124 w 11960184"/>
              <a:gd name="connsiteY5" fmla="*/ 3547023 h 4854829"/>
              <a:gd name="connsiteX6" fmla="*/ 523704 w 11960184"/>
              <a:gd name="connsiteY6" fmla="*/ 4850671 h 4854829"/>
              <a:gd name="connsiteX7" fmla="*/ 0 w 11960184"/>
              <a:gd name="connsiteY7" fmla="*/ 4847509 h 4854829"/>
              <a:gd name="connsiteX8" fmla="*/ 2382 w 11960184"/>
              <a:gd name="connsiteY8" fmla="*/ 0 h 4854829"/>
              <a:gd name="connsiteX0" fmla="*/ 2382 w 11975151"/>
              <a:gd name="connsiteY0" fmla="*/ 0 h 5210613"/>
              <a:gd name="connsiteX1" fmla="*/ 9149846 w 11975151"/>
              <a:gd name="connsiteY1" fmla="*/ 0 h 5210613"/>
              <a:gd name="connsiteX2" fmla="*/ 11955391 w 11975151"/>
              <a:gd name="connsiteY2" fmla="*/ 4854636 h 5210613"/>
              <a:gd name="connsiteX3" fmla="*/ 7384257 w 11975151"/>
              <a:gd name="connsiteY3" fmla="*/ 4843680 h 5210613"/>
              <a:gd name="connsiteX4" fmla="*/ 7381442 w 11975151"/>
              <a:gd name="connsiteY4" fmla="*/ 3543300 h 5210613"/>
              <a:gd name="connsiteX5" fmla="*/ 523124 w 11975151"/>
              <a:gd name="connsiteY5" fmla="*/ 3547023 h 5210613"/>
              <a:gd name="connsiteX6" fmla="*/ 523704 w 11975151"/>
              <a:gd name="connsiteY6" fmla="*/ 4850671 h 5210613"/>
              <a:gd name="connsiteX7" fmla="*/ 0 w 11975151"/>
              <a:gd name="connsiteY7" fmla="*/ 4847509 h 5210613"/>
              <a:gd name="connsiteX8" fmla="*/ 2382 w 11975151"/>
              <a:gd name="connsiteY8" fmla="*/ 0 h 5210613"/>
              <a:gd name="connsiteX0" fmla="*/ 2382 w 11955393"/>
              <a:gd name="connsiteY0" fmla="*/ 0 h 4854636"/>
              <a:gd name="connsiteX1" fmla="*/ 9149846 w 11955393"/>
              <a:gd name="connsiteY1" fmla="*/ 0 h 4854636"/>
              <a:gd name="connsiteX2" fmla="*/ 11955391 w 11955393"/>
              <a:gd name="connsiteY2" fmla="*/ 4854636 h 4854636"/>
              <a:gd name="connsiteX3" fmla="*/ 7384257 w 11955393"/>
              <a:gd name="connsiteY3" fmla="*/ 4843680 h 4854636"/>
              <a:gd name="connsiteX4" fmla="*/ 7381442 w 11955393"/>
              <a:gd name="connsiteY4" fmla="*/ 3543300 h 4854636"/>
              <a:gd name="connsiteX5" fmla="*/ 523124 w 11955393"/>
              <a:gd name="connsiteY5" fmla="*/ 3547023 h 4854636"/>
              <a:gd name="connsiteX6" fmla="*/ 523704 w 11955393"/>
              <a:gd name="connsiteY6" fmla="*/ 4850671 h 4854636"/>
              <a:gd name="connsiteX7" fmla="*/ 0 w 11955393"/>
              <a:gd name="connsiteY7" fmla="*/ 4847509 h 4854636"/>
              <a:gd name="connsiteX8" fmla="*/ 2382 w 11955393"/>
              <a:gd name="connsiteY8" fmla="*/ 0 h 4854636"/>
              <a:gd name="connsiteX0" fmla="*/ 2382 w 9685771"/>
              <a:gd name="connsiteY0" fmla="*/ 360370 h 5307510"/>
              <a:gd name="connsiteX1" fmla="*/ 9149846 w 9685771"/>
              <a:gd name="connsiteY1" fmla="*/ 360370 h 5307510"/>
              <a:gd name="connsiteX2" fmla="*/ 8661472 w 9685771"/>
              <a:gd name="connsiteY2" fmla="*/ 5225371 h 5307510"/>
              <a:gd name="connsiteX3" fmla="*/ 7384257 w 9685771"/>
              <a:gd name="connsiteY3" fmla="*/ 5204050 h 5307510"/>
              <a:gd name="connsiteX4" fmla="*/ 7381442 w 9685771"/>
              <a:gd name="connsiteY4" fmla="*/ 3903670 h 5307510"/>
              <a:gd name="connsiteX5" fmla="*/ 523124 w 9685771"/>
              <a:gd name="connsiteY5" fmla="*/ 3907393 h 5307510"/>
              <a:gd name="connsiteX6" fmla="*/ 523704 w 9685771"/>
              <a:gd name="connsiteY6" fmla="*/ 5211041 h 5307510"/>
              <a:gd name="connsiteX7" fmla="*/ 0 w 9685771"/>
              <a:gd name="connsiteY7" fmla="*/ 5207879 h 5307510"/>
              <a:gd name="connsiteX8" fmla="*/ 2382 w 9685771"/>
              <a:gd name="connsiteY8" fmla="*/ 360370 h 5307510"/>
              <a:gd name="connsiteX0" fmla="*/ 2382 w 9151108"/>
              <a:gd name="connsiteY0" fmla="*/ 0 h 4947140"/>
              <a:gd name="connsiteX1" fmla="*/ 9149846 w 9151108"/>
              <a:gd name="connsiteY1" fmla="*/ 0 h 4947140"/>
              <a:gd name="connsiteX2" fmla="*/ 8661472 w 9151108"/>
              <a:gd name="connsiteY2" fmla="*/ 4865001 h 4947140"/>
              <a:gd name="connsiteX3" fmla="*/ 7384257 w 9151108"/>
              <a:gd name="connsiteY3" fmla="*/ 4843680 h 4947140"/>
              <a:gd name="connsiteX4" fmla="*/ 7381442 w 9151108"/>
              <a:gd name="connsiteY4" fmla="*/ 3543300 h 4947140"/>
              <a:gd name="connsiteX5" fmla="*/ 523124 w 9151108"/>
              <a:gd name="connsiteY5" fmla="*/ 3547023 h 4947140"/>
              <a:gd name="connsiteX6" fmla="*/ 523704 w 9151108"/>
              <a:gd name="connsiteY6" fmla="*/ 4850671 h 4947140"/>
              <a:gd name="connsiteX7" fmla="*/ 0 w 9151108"/>
              <a:gd name="connsiteY7" fmla="*/ 4847509 h 4947140"/>
              <a:gd name="connsiteX8" fmla="*/ 2382 w 9151108"/>
              <a:gd name="connsiteY8" fmla="*/ 0 h 4947140"/>
              <a:gd name="connsiteX0" fmla="*/ 2382 w 9828173"/>
              <a:gd name="connsiteY0" fmla="*/ 356531 h 5286738"/>
              <a:gd name="connsiteX1" fmla="*/ 9149846 w 9828173"/>
              <a:gd name="connsiteY1" fmla="*/ 356531 h 5286738"/>
              <a:gd name="connsiteX2" fmla="*/ 9149845 w 9828173"/>
              <a:gd name="connsiteY2" fmla="*/ 5169707 h 5286738"/>
              <a:gd name="connsiteX3" fmla="*/ 7384257 w 9828173"/>
              <a:gd name="connsiteY3" fmla="*/ 5200211 h 5286738"/>
              <a:gd name="connsiteX4" fmla="*/ 7381442 w 9828173"/>
              <a:gd name="connsiteY4" fmla="*/ 3899831 h 5286738"/>
              <a:gd name="connsiteX5" fmla="*/ 523124 w 9828173"/>
              <a:gd name="connsiteY5" fmla="*/ 3903554 h 5286738"/>
              <a:gd name="connsiteX6" fmla="*/ 523704 w 9828173"/>
              <a:gd name="connsiteY6" fmla="*/ 5207202 h 5286738"/>
              <a:gd name="connsiteX7" fmla="*/ 0 w 9828173"/>
              <a:gd name="connsiteY7" fmla="*/ 5204040 h 5286738"/>
              <a:gd name="connsiteX8" fmla="*/ 2382 w 9828173"/>
              <a:gd name="connsiteY8" fmla="*/ 356531 h 5286738"/>
              <a:gd name="connsiteX0" fmla="*/ 2382 w 9154046"/>
              <a:gd name="connsiteY0" fmla="*/ 0 h 4930207"/>
              <a:gd name="connsiteX1" fmla="*/ 9149846 w 9154046"/>
              <a:gd name="connsiteY1" fmla="*/ 0 h 4930207"/>
              <a:gd name="connsiteX2" fmla="*/ 9149845 w 9154046"/>
              <a:gd name="connsiteY2" fmla="*/ 4813176 h 4930207"/>
              <a:gd name="connsiteX3" fmla="*/ 7384257 w 9154046"/>
              <a:gd name="connsiteY3" fmla="*/ 4843680 h 4930207"/>
              <a:gd name="connsiteX4" fmla="*/ 7381442 w 9154046"/>
              <a:gd name="connsiteY4" fmla="*/ 3543300 h 4930207"/>
              <a:gd name="connsiteX5" fmla="*/ 523124 w 9154046"/>
              <a:gd name="connsiteY5" fmla="*/ 3547023 h 4930207"/>
              <a:gd name="connsiteX6" fmla="*/ 523704 w 9154046"/>
              <a:gd name="connsiteY6" fmla="*/ 4850671 h 4930207"/>
              <a:gd name="connsiteX7" fmla="*/ 0 w 9154046"/>
              <a:gd name="connsiteY7" fmla="*/ 4847509 h 4930207"/>
              <a:gd name="connsiteX8" fmla="*/ 2382 w 9154046"/>
              <a:gd name="connsiteY8" fmla="*/ 0 h 4930207"/>
              <a:gd name="connsiteX0" fmla="*/ 2382 w 9154046"/>
              <a:gd name="connsiteY0" fmla="*/ 0 h 4850673"/>
              <a:gd name="connsiteX1" fmla="*/ 9149846 w 9154046"/>
              <a:gd name="connsiteY1" fmla="*/ 0 h 4850673"/>
              <a:gd name="connsiteX2" fmla="*/ 9149845 w 9154046"/>
              <a:gd name="connsiteY2" fmla="*/ 4813176 h 4850673"/>
              <a:gd name="connsiteX3" fmla="*/ 7384257 w 9154046"/>
              <a:gd name="connsiteY3" fmla="*/ 4843680 h 4850673"/>
              <a:gd name="connsiteX4" fmla="*/ 7381442 w 9154046"/>
              <a:gd name="connsiteY4" fmla="*/ 3543300 h 4850673"/>
              <a:gd name="connsiteX5" fmla="*/ 523124 w 9154046"/>
              <a:gd name="connsiteY5" fmla="*/ 3547023 h 4850673"/>
              <a:gd name="connsiteX6" fmla="*/ 523704 w 9154046"/>
              <a:gd name="connsiteY6" fmla="*/ 4850671 h 4850673"/>
              <a:gd name="connsiteX7" fmla="*/ 0 w 9154046"/>
              <a:gd name="connsiteY7" fmla="*/ 4847509 h 4850673"/>
              <a:gd name="connsiteX8" fmla="*/ 2382 w 9154046"/>
              <a:gd name="connsiteY8" fmla="*/ 0 h 4850673"/>
              <a:gd name="connsiteX0" fmla="*/ 2382 w 9282313"/>
              <a:gd name="connsiteY0" fmla="*/ 0 h 5171093"/>
              <a:gd name="connsiteX1" fmla="*/ 9149846 w 9282313"/>
              <a:gd name="connsiteY1" fmla="*/ 0 h 5171093"/>
              <a:gd name="connsiteX2" fmla="*/ 9149845 w 9282313"/>
              <a:gd name="connsiteY2" fmla="*/ 4813176 h 5171093"/>
              <a:gd name="connsiteX3" fmla="*/ 7384257 w 9282313"/>
              <a:gd name="connsiteY3" fmla="*/ 4821343 h 5171093"/>
              <a:gd name="connsiteX4" fmla="*/ 7381442 w 9282313"/>
              <a:gd name="connsiteY4" fmla="*/ 3543300 h 5171093"/>
              <a:gd name="connsiteX5" fmla="*/ 523124 w 9282313"/>
              <a:gd name="connsiteY5" fmla="*/ 3547023 h 5171093"/>
              <a:gd name="connsiteX6" fmla="*/ 523704 w 9282313"/>
              <a:gd name="connsiteY6" fmla="*/ 4850671 h 5171093"/>
              <a:gd name="connsiteX7" fmla="*/ 0 w 9282313"/>
              <a:gd name="connsiteY7" fmla="*/ 4847509 h 5171093"/>
              <a:gd name="connsiteX8" fmla="*/ 2382 w 9282313"/>
              <a:gd name="connsiteY8" fmla="*/ 0 h 5171093"/>
              <a:gd name="connsiteX0" fmla="*/ 2382 w 9282313"/>
              <a:gd name="connsiteY0" fmla="*/ 0 h 5168611"/>
              <a:gd name="connsiteX1" fmla="*/ 9149846 w 9282313"/>
              <a:gd name="connsiteY1" fmla="*/ 0 h 5168611"/>
              <a:gd name="connsiteX2" fmla="*/ 9149845 w 9282313"/>
              <a:gd name="connsiteY2" fmla="*/ 4813176 h 5168611"/>
              <a:gd name="connsiteX3" fmla="*/ 7384257 w 9282313"/>
              <a:gd name="connsiteY3" fmla="*/ 4813896 h 5168611"/>
              <a:gd name="connsiteX4" fmla="*/ 7381442 w 9282313"/>
              <a:gd name="connsiteY4" fmla="*/ 3543300 h 5168611"/>
              <a:gd name="connsiteX5" fmla="*/ 523124 w 9282313"/>
              <a:gd name="connsiteY5" fmla="*/ 3547023 h 5168611"/>
              <a:gd name="connsiteX6" fmla="*/ 523704 w 9282313"/>
              <a:gd name="connsiteY6" fmla="*/ 4850671 h 5168611"/>
              <a:gd name="connsiteX7" fmla="*/ 0 w 9282313"/>
              <a:gd name="connsiteY7" fmla="*/ 4847509 h 5168611"/>
              <a:gd name="connsiteX8" fmla="*/ 2382 w 9282313"/>
              <a:gd name="connsiteY8" fmla="*/ 0 h 5168611"/>
              <a:gd name="connsiteX0" fmla="*/ 2382 w 9153055"/>
              <a:gd name="connsiteY0" fmla="*/ 0 h 4850673"/>
              <a:gd name="connsiteX1" fmla="*/ 9149846 w 9153055"/>
              <a:gd name="connsiteY1" fmla="*/ 0 h 4850673"/>
              <a:gd name="connsiteX2" fmla="*/ 9149845 w 9153055"/>
              <a:gd name="connsiteY2" fmla="*/ 4813176 h 4850673"/>
              <a:gd name="connsiteX3" fmla="*/ 7384257 w 9153055"/>
              <a:gd name="connsiteY3" fmla="*/ 4813896 h 4850673"/>
              <a:gd name="connsiteX4" fmla="*/ 7381442 w 9153055"/>
              <a:gd name="connsiteY4" fmla="*/ 3543300 h 4850673"/>
              <a:gd name="connsiteX5" fmla="*/ 523124 w 9153055"/>
              <a:gd name="connsiteY5" fmla="*/ 3547023 h 4850673"/>
              <a:gd name="connsiteX6" fmla="*/ 523704 w 9153055"/>
              <a:gd name="connsiteY6" fmla="*/ 4850671 h 4850673"/>
              <a:gd name="connsiteX7" fmla="*/ 0 w 9153055"/>
              <a:gd name="connsiteY7" fmla="*/ 4847509 h 4850673"/>
              <a:gd name="connsiteX8" fmla="*/ 2382 w 9153055"/>
              <a:gd name="connsiteY8" fmla="*/ 0 h 4850673"/>
              <a:gd name="connsiteX0" fmla="*/ 2382 w 9153055"/>
              <a:gd name="connsiteY0" fmla="*/ 0 h 4850673"/>
              <a:gd name="connsiteX1" fmla="*/ 9149846 w 9153055"/>
              <a:gd name="connsiteY1" fmla="*/ 0 h 4850673"/>
              <a:gd name="connsiteX2" fmla="*/ 9149845 w 9153055"/>
              <a:gd name="connsiteY2" fmla="*/ 4813176 h 4850673"/>
              <a:gd name="connsiteX3" fmla="*/ 7384257 w 9153055"/>
              <a:gd name="connsiteY3" fmla="*/ 4813896 h 4850673"/>
              <a:gd name="connsiteX4" fmla="*/ 7381442 w 9153055"/>
              <a:gd name="connsiteY4" fmla="*/ 3543300 h 4850673"/>
              <a:gd name="connsiteX5" fmla="*/ 523124 w 9153055"/>
              <a:gd name="connsiteY5" fmla="*/ 3547023 h 4850673"/>
              <a:gd name="connsiteX6" fmla="*/ 523704 w 9153055"/>
              <a:gd name="connsiteY6" fmla="*/ 4850671 h 4850673"/>
              <a:gd name="connsiteX7" fmla="*/ 0 w 9153055"/>
              <a:gd name="connsiteY7" fmla="*/ 4847509 h 4850673"/>
              <a:gd name="connsiteX8" fmla="*/ 2382 w 9153055"/>
              <a:gd name="connsiteY8" fmla="*/ 0 h 4850673"/>
              <a:gd name="connsiteX0" fmla="*/ 2382 w 9153055"/>
              <a:gd name="connsiteY0" fmla="*/ 0 h 4847542"/>
              <a:gd name="connsiteX1" fmla="*/ 9149846 w 9153055"/>
              <a:gd name="connsiteY1" fmla="*/ 0 h 4847542"/>
              <a:gd name="connsiteX2" fmla="*/ 9149845 w 9153055"/>
              <a:gd name="connsiteY2" fmla="*/ 4813176 h 4847542"/>
              <a:gd name="connsiteX3" fmla="*/ 7384257 w 9153055"/>
              <a:gd name="connsiteY3" fmla="*/ 4813896 h 4847542"/>
              <a:gd name="connsiteX4" fmla="*/ 7381442 w 9153055"/>
              <a:gd name="connsiteY4" fmla="*/ 3543300 h 4847542"/>
              <a:gd name="connsiteX5" fmla="*/ 523124 w 9153055"/>
              <a:gd name="connsiteY5" fmla="*/ 3547023 h 4847542"/>
              <a:gd name="connsiteX6" fmla="*/ 517484 w 9153055"/>
              <a:gd name="connsiteY6" fmla="*/ 4825851 h 4847542"/>
              <a:gd name="connsiteX7" fmla="*/ 0 w 9153055"/>
              <a:gd name="connsiteY7" fmla="*/ 4847509 h 4847542"/>
              <a:gd name="connsiteX8" fmla="*/ 2382 w 9153055"/>
              <a:gd name="connsiteY8" fmla="*/ 0 h 4847542"/>
              <a:gd name="connsiteX0" fmla="*/ 2382 w 9153055"/>
              <a:gd name="connsiteY0" fmla="*/ 0 h 4835165"/>
              <a:gd name="connsiteX1" fmla="*/ 9149846 w 9153055"/>
              <a:gd name="connsiteY1" fmla="*/ 0 h 4835165"/>
              <a:gd name="connsiteX2" fmla="*/ 9149845 w 9153055"/>
              <a:gd name="connsiteY2" fmla="*/ 4813176 h 4835165"/>
              <a:gd name="connsiteX3" fmla="*/ 7384257 w 9153055"/>
              <a:gd name="connsiteY3" fmla="*/ 4813896 h 4835165"/>
              <a:gd name="connsiteX4" fmla="*/ 7381442 w 9153055"/>
              <a:gd name="connsiteY4" fmla="*/ 3543300 h 4835165"/>
              <a:gd name="connsiteX5" fmla="*/ 523124 w 9153055"/>
              <a:gd name="connsiteY5" fmla="*/ 3547023 h 4835165"/>
              <a:gd name="connsiteX6" fmla="*/ 517484 w 9153055"/>
              <a:gd name="connsiteY6" fmla="*/ 4825851 h 4835165"/>
              <a:gd name="connsiteX7" fmla="*/ 0 w 9153055"/>
              <a:gd name="connsiteY7" fmla="*/ 4835100 h 4835165"/>
              <a:gd name="connsiteX8" fmla="*/ 2382 w 9153055"/>
              <a:gd name="connsiteY8" fmla="*/ 0 h 4835165"/>
              <a:gd name="connsiteX0" fmla="*/ 2382 w 9153055"/>
              <a:gd name="connsiteY0" fmla="*/ 0 h 4835165"/>
              <a:gd name="connsiteX1" fmla="*/ 9149846 w 9153055"/>
              <a:gd name="connsiteY1" fmla="*/ 0 h 4835165"/>
              <a:gd name="connsiteX2" fmla="*/ 9149845 w 9153055"/>
              <a:gd name="connsiteY2" fmla="*/ 4813176 h 4835165"/>
              <a:gd name="connsiteX3" fmla="*/ 7384257 w 9153055"/>
              <a:gd name="connsiteY3" fmla="*/ 4813896 h 4835165"/>
              <a:gd name="connsiteX4" fmla="*/ 7381442 w 9153055"/>
              <a:gd name="connsiteY4" fmla="*/ 3543300 h 4835165"/>
              <a:gd name="connsiteX5" fmla="*/ 523124 w 9153055"/>
              <a:gd name="connsiteY5" fmla="*/ 3547023 h 4835165"/>
              <a:gd name="connsiteX6" fmla="*/ 517484 w 9153055"/>
              <a:gd name="connsiteY6" fmla="*/ 4825851 h 4835165"/>
              <a:gd name="connsiteX7" fmla="*/ 0 w 9153055"/>
              <a:gd name="connsiteY7" fmla="*/ 4835100 h 4835165"/>
              <a:gd name="connsiteX8" fmla="*/ 2382 w 9153055"/>
              <a:gd name="connsiteY8" fmla="*/ 0 h 4835165"/>
              <a:gd name="connsiteX0" fmla="*/ 0 w 9150673"/>
              <a:gd name="connsiteY0" fmla="*/ 0 h 4825853"/>
              <a:gd name="connsiteX1" fmla="*/ 9147464 w 9150673"/>
              <a:gd name="connsiteY1" fmla="*/ 0 h 4825853"/>
              <a:gd name="connsiteX2" fmla="*/ 9147463 w 9150673"/>
              <a:gd name="connsiteY2" fmla="*/ 4813176 h 4825853"/>
              <a:gd name="connsiteX3" fmla="*/ 7381875 w 9150673"/>
              <a:gd name="connsiteY3" fmla="*/ 4813896 h 4825853"/>
              <a:gd name="connsiteX4" fmla="*/ 7379060 w 9150673"/>
              <a:gd name="connsiteY4" fmla="*/ 3543300 h 4825853"/>
              <a:gd name="connsiteX5" fmla="*/ 520742 w 9150673"/>
              <a:gd name="connsiteY5" fmla="*/ 3547023 h 4825853"/>
              <a:gd name="connsiteX6" fmla="*/ 515102 w 9150673"/>
              <a:gd name="connsiteY6" fmla="*/ 4825851 h 4825853"/>
              <a:gd name="connsiteX7" fmla="*/ 2770 w 9150673"/>
              <a:gd name="connsiteY7" fmla="*/ 4817115 h 4825853"/>
              <a:gd name="connsiteX8" fmla="*/ 0 w 9150673"/>
              <a:gd name="connsiteY8" fmla="*/ 0 h 4825853"/>
              <a:gd name="connsiteX0" fmla="*/ 0 w 9150673"/>
              <a:gd name="connsiteY0" fmla="*/ 0 h 4818145"/>
              <a:gd name="connsiteX1" fmla="*/ 9147464 w 9150673"/>
              <a:gd name="connsiteY1" fmla="*/ 0 h 4818145"/>
              <a:gd name="connsiteX2" fmla="*/ 9147463 w 9150673"/>
              <a:gd name="connsiteY2" fmla="*/ 4813176 h 4818145"/>
              <a:gd name="connsiteX3" fmla="*/ 7381875 w 9150673"/>
              <a:gd name="connsiteY3" fmla="*/ 4813896 h 4818145"/>
              <a:gd name="connsiteX4" fmla="*/ 7379060 w 9150673"/>
              <a:gd name="connsiteY4" fmla="*/ 3543300 h 4818145"/>
              <a:gd name="connsiteX5" fmla="*/ 520742 w 9150673"/>
              <a:gd name="connsiteY5" fmla="*/ 3547023 h 4818145"/>
              <a:gd name="connsiteX6" fmla="*/ 515102 w 9150673"/>
              <a:gd name="connsiteY6" fmla="*/ 4818143 h 4818145"/>
              <a:gd name="connsiteX7" fmla="*/ 2770 w 9150673"/>
              <a:gd name="connsiteY7" fmla="*/ 4817115 h 4818145"/>
              <a:gd name="connsiteX8" fmla="*/ 0 w 9150673"/>
              <a:gd name="connsiteY8" fmla="*/ 0 h 4818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50673" h="4818145">
                <a:moveTo>
                  <a:pt x="0" y="0"/>
                </a:moveTo>
                <a:lnTo>
                  <a:pt x="9147464" y="0"/>
                </a:lnTo>
                <a:cubicBezTo>
                  <a:pt x="9154968" y="4079"/>
                  <a:pt x="9146880" y="4807581"/>
                  <a:pt x="9147463" y="4813176"/>
                </a:cubicBezTo>
                <a:cubicBezTo>
                  <a:pt x="9148046" y="4818771"/>
                  <a:pt x="7385663" y="4807873"/>
                  <a:pt x="7381875" y="4813896"/>
                </a:cubicBezTo>
                <a:cubicBezTo>
                  <a:pt x="7378087" y="4819919"/>
                  <a:pt x="7380515" y="3538511"/>
                  <a:pt x="7379060" y="3543300"/>
                </a:cubicBezTo>
                <a:cubicBezTo>
                  <a:pt x="7377605" y="3548089"/>
                  <a:pt x="2806848" y="3545782"/>
                  <a:pt x="520742" y="3547023"/>
                </a:cubicBezTo>
                <a:cubicBezTo>
                  <a:pt x="519025" y="3777370"/>
                  <a:pt x="515915" y="4819927"/>
                  <a:pt x="515102" y="4818143"/>
                </a:cubicBezTo>
                <a:cubicBezTo>
                  <a:pt x="514289" y="4816359"/>
                  <a:pt x="257002" y="4818169"/>
                  <a:pt x="2770" y="4817115"/>
                </a:cubicBezTo>
                <a:cubicBezTo>
                  <a:pt x="1847" y="3211410"/>
                  <a:pt x="923" y="1605705"/>
                  <a:pt x="0" y="0"/>
                </a:cubicBezTo>
                <a:close/>
              </a:path>
            </a:pathLst>
          </a:custGeom>
          <a:noFill/>
          <a:ln w="9525" algn="ctr">
            <a:noFill/>
            <a:miter lim="800000"/>
            <a:headEnd/>
            <a:tailEnd/>
          </a:ln>
        </p:spPr>
        <p:txBody>
          <a:bodyPr/>
          <a:lstStyle>
            <a:lvl1pPr>
              <a:defRPr sz="2133"/>
            </a:lvl1pPr>
          </a:lstStyle>
          <a:p>
            <a:r>
              <a:rPr lang="en-US"/>
              <a:t>Click icon to add picture</a:t>
            </a:r>
            <a:endParaRPr lang="en-GB" dirty="0"/>
          </a:p>
        </p:txBody>
      </p:sp>
      <p:sp>
        <p:nvSpPr>
          <p:cNvPr id="28" name="Rectangle 2"/>
          <p:cNvSpPr>
            <a:spLocks noGrp="1" noChangeArrowheads="1"/>
          </p:cNvSpPr>
          <p:nvPr userDrawn="1">
            <p:ph type="ctrTitle"/>
          </p:nvPr>
        </p:nvSpPr>
        <p:spPr>
          <a:xfrm>
            <a:off x="755650" y="4027623"/>
            <a:ext cx="6362700" cy="864000"/>
          </a:xfrm>
          <a:noFill/>
          <a:ln w="9525" algn="ctr">
            <a:noFill/>
            <a:miter lim="800000"/>
            <a:headEnd/>
            <a:tailEnd/>
          </a:ln>
        </p:spPr>
        <p:txBody>
          <a:bodyPr vert="horz" wrap="square" lIns="0" tIns="0" rIns="0" bIns="0" numCol="1" anchor="t" anchorCtr="0" compatLnSpc="1">
            <a:prstTxWarp prst="textNoShape">
              <a:avLst/>
            </a:prstTxWarp>
          </a:bodyPr>
          <a:lstStyle>
            <a:lvl1pPr>
              <a:defRPr lang="en-GB" spc="0" dirty="0">
                <a:cs typeface="Arial" pitchFamily="34" charset="0"/>
              </a:defRPr>
            </a:lvl1pPr>
          </a:lstStyle>
          <a:p>
            <a:pPr lvl="0" defTabSz="1219170">
              <a:lnSpc>
                <a:spcPct val="100000"/>
              </a:lnSpc>
            </a:pPr>
            <a:r>
              <a:rPr lang="en-US"/>
              <a:t>Click to edit Master title style</a:t>
            </a:r>
            <a:endParaRPr lang="en-GB" dirty="0"/>
          </a:p>
        </p:txBody>
      </p:sp>
      <p:sp>
        <p:nvSpPr>
          <p:cNvPr id="29" name="Rectangle 3"/>
          <p:cNvSpPr>
            <a:spLocks noGrp="1" noChangeArrowheads="1"/>
          </p:cNvSpPr>
          <p:nvPr userDrawn="1">
            <p:ph type="subTitle" idx="1"/>
          </p:nvPr>
        </p:nvSpPr>
        <p:spPr>
          <a:xfrm>
            <a:off x="755650" y="5096738"/>
            <a:ext cx="6362700" cy="770400"/>
          </a:xfrm>
          <a:noFill/>
          <a:ln w="9525" algn="ctr">
            <a:noFill/>
            <a:miter lim="800000"/>
            <a:headEnd/>
            <a:tailEnd/>
          </a:ln>
        </p:spPr>
        <p:txBody>
          <a:bodyPr vert="horz" wrap="square" lIns="0" tIns="0" rIns="0" bIns="0" numCol="1" anchor="t" anchorCtr="0" compatLnSpc="1">
            <a:prstTxWarp prst="textNoShape">
              <a:avLst/>
            </a:prstTxWarp>
          </a:bodyPr>
          <a:lstStyle>
            <a:lvl1pPr>
              <a:defRPr lang="en-GB" sz="1400" dirty="0"/>
            </a:lvl1pPr>
          </a:lstStyle>
          <a:p>
            <a:pPr lvl="0" defTabSz="357708">
              <a:lnSpc>
                <a:spcPct val="90000"/>
              </a:lnSpc>
              <a:spcBef>
                <a:spcPct val="0"/>
              </a:spcBef>
            </a:pPr>
            <a:r>
              <a:rPr lang="en-US"/>
              <a:t>Click to edit Master subtitle style</a:t>
            </a:r>
            <a:endParaRPr lang="en-GB" dirty="0"/>
          </a:p>
        </p:txBody>
      </p:sp>
      <p:sp>
        <p:nvSpPr>
          <p:cNvPr id="98" name="Text Box 11" descr="&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International</a:t>
            </a:r>
          </a:p>
        </p:txBody>
      </p:sp>
      <p:sp>
        <p:nvSpPr>
          <p:cNvPr id="9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00"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01"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extLst>
      <p:ext uri="{BB962C8B-B14F-4D97-AF65-F5344CB8AC3E}">
        <p14:creationId xmlns:p14="http://schemas.microsoft.com/office/powerpoint/2010/main" val="1613531327"/>
      </p:ext>
    </p:extLst>
  </p:cSld>
  <p:clrMapOvr>
    <a:masterClrMapping/>
  </p:clrMapOvr>
  <p:transition/>
  <p:extLst mod="1">
    <p:ext uri="{DCECCB84-F9BA-43D5-87BE-67443E8EF086}">
      <p15:sldGuideLst xmlns:p15="http://schemas.microsoft.com/office/powerpoint/2012/main">
        <p15:guide id="4" pos="4484">
          <p15:clr>
            <a:srgbClr val="FBAE40"/>
          </p15:clr>
        </p15:guide>
        <p15:guide id="0" pos="4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5" y="728663"/>
            <a:ext cx="813435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dirty="0" smtClean="0"/>
            </a:lvl1pPr>
          </a:lstStyle>
          <a:p>
            <a:pPr lvl="0"/>
            <a:r>
              <a:rPr lang="en-US"/>
              <a:t>Click to edit Master title style</a:t>
            </a:r>
            <a:endParaRPr lang="en-GB" dirty="0"/>
          </a:p>
        </p:txBody>
      </p:sp>
      <p:sp>
        <p:nvSpPr>
          <p:cNvPr id="8"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9"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2"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 2 Line Heading">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6" y="728663"/>
            <a:ext cx="813435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dirty="0" smtClean="0"/>
            </a:lvl1pPr>
          </a:lstStyle>
          <a:p>
            <a:pPr lvl="0"/>
            <a:r>
              <a:rPr lang="en-US"/>
              <a:t>Click to edit Master title style</a:t>
            </a:r>
            <a:endParaRPr lang="en-GB" dirty="0"/>
          </a:p>
        </p:txBody>
      </p:sp>
      <p:sp>
        <p:nvSpPr>
          <p:cNvPr id="7" name="Slide Number Placeholder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2"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ation - Full Screen image">
    <p:spTree>
      <p:nvGrpSpPr>
        <p:cNvPr id="1" name=""/>
        <p:cNvGrpSpPr/>
        <p:nvPr/>
      </p:nvGrpSpPr>
      <p:grpSpPr>
        <a:xfrm>
          <a:off x="0" y="0"/>
          <a:ext cx="0" cy="0"/>
          <a:chOff x="0" y="0"/>
          <a:chExt cx="0" cy="0"/>
        </a:xfrm>
      </p:grpSpPr>
      <p:sp>
        <p:nvSpPr>
          <p:cNvPr id="6" name="Picture Placeholder 2"/>
          <p:cNvSpPr>
            <a:spLocks noGrp="1"/>
          </p:cNvSpPr>
          <p:nvPr>
            <p:ph type="pic" sz="quarter" idx="12"/>
          </p:nvPr>
        </p:nvSpPr>
        <p:spPr bwMode="auto">
          <a:xfrm>
            <a:off x="0" y="0"/>
            <a:ext cx="9145787" cy="6858000"/>
          </a:xfrm>
          <a:prstGeom prst="rect">
            <a:avLst/>
          </a:prstGeom>
          <a:noFill/>
          <a:ln w="3175" algn="ctr">
            <a:noFill/>
            <a:miter lim="800000"/>
            <a:headEnd/>
            <a:tailEnd/>
          </a:ln>
        </p:spPr>
        <p:txBody>
          <a:bodyPr/>
          <a:lstStyle>
            <a:lvl1pPr>
              <a:defRPr sz="1600"/>
            </a:lvl1pPr>
          </a:lstStyle>
          <a:p>
            <a:r>
              <a:rPr lang="en-US"/>
              <a:t>Click icon to add picture</a:t>
            </a:r>
            <a:endParaRPr lang="en-GB" dirty="0"/>
          </a:p>
        </p:txBody>
      </p:sp>
      <p:sp>
        <p:nvSpPr>
          <p:cNvPr id="3" name="Text Placeholder 2"/>
          <p:cNvSpPr>
            <a:spLocks noGrp="1"/>
          </p:cNvSpPr>
          <p:nvPr>
            <p:ph type="body" sz="quarter" idx="13"/>
          </p:nvPr>
        </p:nvSpPr>
        <p:spPr>
          <a:xfrm>
            <a:off x="504825" y="1492272"/>
            <a:ext cx="8134350" cy="2861742"/>
          </a:xfrm>
        </p:spPr>
        <p:txBody>
          <a:bodyPr/>
          <a:lstStyle>
            <a:lvl1pPr>
              <a:lnSpc>
                <a:spcPct val="110000"/>
              </a:lnSpc>
              <a:defRPr lang="en-US" sz="3400" b="1" kern="1200" dirty="0" smtClean="0">
                <a:solidFill>
                  <a:schemeClr val="tx1"/>
                </a:solidFill>
                <a:latin typeface="+mj-lt"/>
                <a:ea typeface="+mn-ea"/>
                <a:cs typeface="+mn-cs"/>
              </a:defRPr>
            </a:lvl1pPr>
          </a:lstStyle>
          <a:p>
            <a:pPr lvl="0"/>
            <a:r>
              <a:rPr lang="en-US"/>
              <a:t>Click to edit Master text styles</a:t>
            </a:r>
          </a:p>
        </p:txBody>
      </p:sp>
      <p:sp>
        <p:nvSpPr>
          <p:cNvPr id="7" name="Slide Number Placeholder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9"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0"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extLst>
      <p:ext uri="{BB962C8B-B14F-4D97-AF65-F5344CB8AC3E}">
        <p14:creationId xmlns:p14="http://schemas.microsoft.com/office/powerpoint/2010/main" val="3358818406"/>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Q&amp;A">
    <p:spTree>
      <p:nvGrpSpPr>
        <p:cNvPr id="1" name=""/>
        <p:cNvGrpSpPr/>
        <p:nvPr/>
      </p:nvGrpSpPr>
      <p:grpSpPr>
        <a:xfrm>
          <a:off x="0" y="0"/>
          <a:ext cx="0" cy="0"/>
          <a:chOff x="0" y="0"/>
          <a:chExt cx="0" cy="0"/>
        </a:xfrm>
      </p:grpSpPr>
      <p:sp>
        <p:nvSpPr>
          <p:cNvPr id="22" name="Rectangle 21"/>
          <p:cNvSpPr/>
          <p:nvPr userDrawn="1"/>
        </p:nvSpPr>
        <p:spPr bwMode="gray">
          <a:xfrm>
            <a:off x="1" y="4313784"/>
            <a:ext cx="9143999" cy="2544216"/>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bg1"/>
              </a:solidFill>
            </a:endParaRPr>
          </a:p>
        </p:txBody>
      </p:sp>
      <p:grpSp>
        <p:nvGrpSpPr>
          <p:cNvPr id="25" name="Group 24"/>
          <p:cNvGrpSpPr/>
          <p:nvPr userDrawn="1"/>
        </p:nvGrpSpPr>
        <p:grpSpPr bwMode="gray">
          <a:xfrm>
            <a:off x="4427538" y="2831545"/>
            <a:ext cx="4268070" cy="1633939"/>
            <a:chOff x="6450013" y="2557463"/>
            <a:chExt cx="5197475" cy="1917700"/>
          </a:xfrm>
        </p:grpSpPr>
        <p:sp>
          <p:nvSpPr>
            <p:cNvPr id="26" name="Freeform 6"/>
            <p:cNvSpPr>
              <a:spLocks noEditPoints="1"/>
            </p:cNvSpPr>
            <p:nvPr userDrawn="1"/>
          </p:nvSpPr>
          <p:spPr bwMode="gray">
            <a:xfrm>
              <a:off x="6450013" y="2557463"/>
              <a:ext cx="2005013" cy="1917700"/>
            </a:xfrm>
            <a:custGeom>
              <a:avLst/>
              <a:gdLst>
                <a:gd name="T0" fmla="*/ 274 w 346"/>
                <a:gd name="T1" fmla="*/ 331 h 331"/>
                <a:gd name="T2" fmla="*/ 250 w 346"/>
                <a:gd name="T3" fmla="*/ 302 h 331"/>
                <a:gd name="T4" fmla="*/ 167 w 346"/>
                <a:gd name="T5" fmla="*/ 322 h 331"/>
                <a:gd name="T6" fmla="*/ 0 w 346"/>
                <a:gd name="T7" fmla="*/ 156 h 331"/>
                <a:gd name="T8" fmla="*/ 167 w 346"/>
                <a:gd name="T9" fmla="*/ 0 h 331"/>
                <a:gd name="T10" fmla="*/ 334 w 346"/>
                <a:gd name="T11" fmla="*/ 162 h 331"/>
                <a:gd name="T12" fmla="*/ 295 w 346"/>
                <a:gd name="T13" fmla="*/ 268 h 331"/>
                <a:gd name="T14" fmla="*/ 346 w 346"/>
                <a:gd name="T15" fmla="*/ 320 h 331"/>
                <a:gd name="T16" fmla="*/ 274 w 346"/>
                <a:gd name="T17" fmla="*/ 331 h 331"/>
                <a:gd name="T18" fmla="*/ 238 w 346"/>
                <a:gd name="T19" fmla="*/ 207 h 331"/>
                <a:gd name="T20" fmla="*/ 252 w 346"/>
                <a:gd name="T21" fmla="*/ 162 h 331"/>
                <a:gd name="T22" fmla="*/ 167 w 346"/>
                <a:gd name="T23" fmla="*/ 76 h 331"/>
                <a:gd name="T24" fmla="*/ 82 w 346"/>
                <a:gd name="T25" fmla="*/ 156 h 331"/>
                <a:gd name="T26" fmla="*/ 167 w 346"/>
                <a:gd name="T27" fmla="*/ 246 h 331"/>
                <a:gd name="T28" fmla="*/ 191 w 346"/>
                <a:gd name="T29" fmla="*/ 242 h 331"/>
                <a:gd name="T30" fmla="*/ 143 w 346"/>
                <a:gd name="T31" fmla="*/ 194 h 331"/>
                <a:gd name="T32" fmla="*/ 217 w 346"/>
                <a:gd name="T33" fmla="*/ 185 h 331"/>
                <a:gd name="T34" fmla="*/ 238 w 346"/>
                <a:gd name="T35" fmla="*/ 207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6" h="331">
                  <a:moveTo>
                    <a:pt x="274" y="331"/>
                  </a:moveTo>
                  <a:cubicBezTo>
                    <a:pt x="250" y="302"/>
                    <a:pt x="250" y="302"/>
                    <a:pt x="250" y="302"/>
                  </a:cubicBezTo>
                  <a:cubicBezTo>
                    <a:pt x="227" y="316"/>
                    <a:pt x="199" y="322"/>
                    <a:pt x="167" y="322"/>
                  </a:cubicBezTo>
                  <a:cubicBezTo>
                    <a:pt x="70" y="322"/>
                    <a:pt x="0" y="253"/>
                    <a:pt x="0" y="156"/>
                  </a:cubicBezTo>
                  <a:cubicBezTo>
                    <a:pt x="0" y="64"/>
                    <a:pt x="80" y="0"/>
                    <a:pt x="167" y="0"/>
                  </a:cubicBezTo>
                  <a:cubicBezTo>
                    <a:pt x="261" y="0"/>
                    <a:pt x="334" y="64"/>
                    <a:pt x="334" y="162"/>
                  </a:cubicBezTo>
                  <a:cubicBezTo>
                    <a:pt x="334" y="202"/>
                    <a:pt x="320" y="237"/>
                    <a:pt x="295" y="268"/>
                  </a:cubicBezTo>
                  <a:cubicBezTo>
                    <a:pt x="346" y="320"/>
                    <a:pt x="346" y="320"/>
                    <a:pt x="346" y="320"/>
                  </a:cubicBezTo>
                  <a:lnTo>
                    <a:pt x="274" y="331"/>
                  </a:lnTo>
                  <a:close/>
                  <a:moveTo>
                    <a:pt x="238" y="207"/>
                  </a:moveTo>
                  <a:cubicBezTo>
                    <a:pt x="247" y="194"/>
                    <a:pt x="252" y="178"/>
                    <a:pt x="252" y="162"/>
                  </a:cubicBezTo>
                  <a:cubicBezTo>
                    <a:pt x="252" y="117"/>
                    <a:pt x="215" y="76"/>
                    <a:pt x="167" y="76"/>
                  </a:cubicBezTo>
                  <a:cubicBezTo>
                    <a:pt x="121" y="76"/>
                    <a:pt x="82" y="114"/>
                    <a:pt x="82" y="156"/>
                  </a:cubicBezTo>
                  <a:cubicBezTo>
                    <a:pt x="82" y="208"/>
                    <a:pt x="121" y="246"/>
                    <a:pt x="167" y="246"/>
                  </a:cubicBezTo>
                  <a:cubicBezTo>
                    <a:pt x="175" y="246"/>
                    <a:pt x="183" y="245"/>
                    <a:pt x="191" y="242"/>
                  </a:cubicBezTo>
                  <a:cubicBezTo>
                    <a:pt x="143" y="194"/>
                    <a:pt x="143" y="194"/>
                    <a:pt x="143" y="194"/>
                  </a:cubicBezTo>
                  <a:cubicBezTo>
                    <a:pt x="217" y="185"/>
                    <a:pt x="217" y="185"/>
                    <a:pt x="217" y="185"/>
                  </a:cubicBezTo>
                  <a:lnTo>
                    <a:pt x="238" y="20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7" name="Freeform 7"/>
            <p:cNvSpPr>
              <a:spLocks noEditPoints="1"/>
            </p:cNvSpPr>
            <p:nvPr userDrawn="1"/>
          </p:nvSpPr>
          <p:spPr bwMode="gray">
            <a:xfrm>
              <a:off x="8426451" y="2586038"/>
              <a:ext cx="1441450" cy="1814513"/>
            </a:xfrm>
            <a:custGeom>
              <a:avLst/>
              <a:gdLst>
                <a:gd name="T0" fmla="*/ 190 w 249"/>
                <a:gd name="T1" fmla="*/ 257 h 313"/>
                <a:gd name="T2" fmla="*/ 79 w 249"/>
                <a:gd name="T3" fmla="*/ 313 h 313"/>
                <a:gd name="T4" fmla="*/ 0 w 249"/>
                <a:gd name="T5" fmla="*/ 233 h 313"/>
                <a:gd name="T6" fmla="*/ 92 w 249"/>
                <a:gd name="T7" fmla="*/ 124 h 313"/>
                <a:gd name="T8" fmla="*/ 60 w 249"/>
                <a:gd name="T9" fmla="*/ 58 h 313"/>
                <a:gd name="T10" fmla="*/ 119 w 249"/>
                <a:gd name="T11" fmla="*/ 0 h 313"/>
                <a:gd name="T12" fmla="*/ 174 w 249"/>
                <a:gd name="T13" fmla="*/ 56 h 313"/>
                <a:gd name="T14" fmla="*/ 117 w 249"/>
                <a:gd name="T15" fmla="*/ 130 h 313"/>
                <a:gd name="T16" fmla="*/ 192 w 249"/>
                <a:gd name="T17" fmla="*/ 232 h 313"/>
                <a:gd name="T18" fmla="*/ 230 w 249"/>
                <a:gd name="T19" fmla="*/ 190 h 313"/>
                <a:gd name="T20" fmla="*/ 245 w 249"/>
                <a:gd name="T21" fmla="*/ 198 h 313"/>
                <a:gd name="T22" fmla="*/ 203 w 249"/>
                <a:gd name="T23" fmla="*/ 246 h 313"/>
                <a:gd name="T24" fmla="*/ 249 w 249"/>
                <a:gd name="T25" fmla="*/ 307 h 313"/>
                <a:gd name="T26" fmla="*/ 228 w 249"/>
                <a:gd name="T27" fmla="*/ 307 h 313"/>
                <a:gd name="T28" fmla="*/ 190 w 249"/>
                <a:gd name="T29" fmla="*/ 257 h 313"/>
                <a:gd name="T30" fmla="*/ 84 w 249"/>
                <a:gd name="T31" fmla="*/ 152 h 313"/>
                <a:gd name="T32" fmla="*/ 19 w 249"/>
                <a:gd name="T33" fmla="*/ 231 h 313"/>
                <a:gd name="T34" fmla="*/ 79 w 249"/>
                <a:gd name="T35" fmla="*/ 295 h 313"/>
                <a:gd name="T36" fmla="*/ 179 w 249"/>
                <a:gd name="T37" fmla="*/ 242 h 313"/>
                <a:gd name="T38" fmla="*/ 103 w 249"/>
                <a:gd name="T39" fmla="*/ 139 h 313"/>
                <a:gd name="T40" fmla="*/ 84 w 249"/>
                <a:gd name="T41" fmla="*/ 152 h 313"/>
                <a:gd name="T42" fmla="*/ 79 w 249"/>
                <a:gd name="T43" fmla="*/ 60 h 313"/>
                <a:gd name="T44" fmla="*/ 106 w 249"/>
                <a:gd name="T45" fmla="*/ 115 h 313"/>
                <a:gd name="T46" fmla="*/ 154 w 249"/>
                <a:gd name="T47" fmla="*/ 55 h 313"/>
                <a:gd name="T48" fmla="*/ 118 w 249"/>
                <a:gd name="T49" fmla="*/ 18 h 313"/>
                <a:gd name="T50" fmla="*/ 79 w 249"/>
                <a:gd name="T51" fmla="*/ 60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9" h="313">
                  <a:moveTo>
                    <a:pt x="190" y="257"/>
                  </a:moveTo>
                  <a:cubicBezTo>
                    <a:pt x="156" y="285"/>
                    <a:pt x="118" y="313"/>
                    <a:pt x="79" y="313"/>
                  </a:cubicBezTo>
                  <a:cubicBezTo>
                    <a:pt x="34" y="313"/>
                    <a:pt x="0" y="277"/>
                    <a:pt x="0" y="233"/>
                  </a:cubicBezTo>
                  <a:cubicBezTo>
                    <a:pt x="0" y="181"/>
                    <a:pt x="50" y="150"/>
                    <a:pt x="92" y="124"/>
                  </a:cubicBezTo>
                  <a:cubicBezTo>
                    <a:pt x="78" y="104"/>
                    <a:pt x="60" y="84"/>
                    <a:pt x="60" y="58"/>
                  </a:cubicBezTo>
                  <a:cubicBezTo>
                    <a:pt x="60" y="26"/>
                    <a:pt x="87" y="0"/>
                    <a:pt x="119" y="0"/>
                  </a:cubicBezTo>
                  <a:cubicBezTo>
                    <a:pt x="150" y="0"/>
                    <a:pt x="174" y="25"/>
                    <a:pt x="174" y="56"/>
                  </a:cubicBezTo>
                  <a:cubicBezTo>
                    <a:pt x="174" y="90"/>
                    <a:pt x="146" y="110"/>
                    <a:pt x="117" y="130"/>
                  </a:cubicBezTo>
                  <a:cubicBezTo>
                    <a:pt x="192" y="232"/>
                    <a:pt x="192" y="232"/>
                    <a:pt x="192" y="232"/>
                  </a:cubicBezTo>
                  <a:cubicBezTo>
                    <a:pt x="230" y="190"/>
                    <a:pt x="230" y="190"/>
                    <a:pt x="230" y="190"/>
                  </a:cubicBezTo>
                  <a:cubicBezTo>
                    <a:pt x="245" y="198"/>
                    <a:pt x="245" y="198"/>
                    <a:pt x="245" y="198"/>
                  </a:cubicBezTo>
                  <a:cubicBezTo>
                    <a:pt x="203" y="246"/>
                    <a:pt x="203" y="246"/>
                    <a:pt x="203" y="246"/>
                  </a:cubicBezTo>
                  <a:cubicBezTo>
                    <a:pt x="249" y="307"/>
                    <a:pt x="249" y="307"/>
                    <a:pt x="249" y="307"/>
                  </a:cubicBezTo>
                  <a:cubicBezTo>
                    <a:pt x="228" y="307"/>
                    <a:pt x="228" y="307"/>
                    <a:pt x="228" y="307"/>
                  </a:cubicBezTo>
                  <a:lnTo>
                    <a:pt x="190" y="257"/>
                  </a:lnTo>
                  <a:close/>
                  <a:moveTo>
                    <a:pt x="84" y="152"/>
                  </a:moveTo>
                  <a:cubicBezTo>
                    <a:pt x="55" y="170"/>
                    <a:pt x="19" y="193"/>
                    <a:pt x="19" y="231"/>
                  </a:cubicBezTo>
                  <a:cubicBezTo>
                    <a:pt x="19" y="265"/>
                    <a:pt x="44" y="295"/>
                    <a:pt x="79" y="295"/>
                  </a:cubicBezTo>
                  <a:cubicBezTo>
                    <a:pt x="114" y="295"/>
                    <a:pt x="151" y="265"/>
                    <a:pt x="179" y="242"/>
                  </a:cubicBezTo>
                  <a:cubicBezTo>
                    <a:pt x="103" y="139"/>
                    <a:pt x="103" y="139"/>
                    <a:pt x="103" y="139"/>
                  </a:cubicBezTo>
                  <a:lnTo>
                    <a:pt x="84" y="152"/>
                  </a:lnTo>
                  <a:close/>
                  <a:moveTo>
                    <a:pt x="79" y="60"/>
                  </a:moveTo>
                  <a:cubicBezTo>
                    <a:pt x="79" y="81"/>
                    <a:pt x="95" y="97"/>
                    <a:pt x="106" y="115"/>
                  </a:cubicBezTo>
                  <a:cubicBezTo>
                    <a:pt x="127" y="99"/>
                    <a:pt x="154" y="86"/>
                    <a:pt x="154" y="55"/>
                  </a:cubicBezTo>
                  <a:cubicBezTo>
                    <a:pt x="154" y="35"/>
                    <a:pt x="138" y="18"/>
                    <a:pt x="118" y="18"/>
                  </a:cubicBezTo>
                  <a:cubicBezTo>
                    <a:pt x="96" y="18"/>
                    <a:pt x="79" y="39"/>
                    <a:pt x="79" y="6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8" name="Freeform 8"/>
            <p:cNvSpPr>
              <a:spLocks noEditPoints="1"/>
            </p:cNvSpPr>
            <p:nvPr userDrawn="1"/>
          </p:nvSpPr>
          <p:spPr bwMode="gray">
            <a:xfrm>
              <a:off x="9821863" y="2614613"/>
              <a:ext cx="1825625" cy="1751013"/>
            </a:xfrm>
            <a:custGeom>
              <a:avLst/>
              <a:gdLst>
                <a:gd name="T0" fmla="*/ 380 w 1150"/>
                <a:gd name="T1" fmla="*/ 913 h 1103"/>
                <a:gd name="T2" fmla="*/ 303 w 1150"/>
                <a:gd name="T3" fmla="*/ 1103 h 1103"/>
                <a:gd name="T4" fmla="*/ 0 w 1150"/>
                <a:gd name="T5" fmla="*/ 1103 h 1103"/>
                <a:gd name="T6" fmla="*/ 424 w 1150"/>
                <a:gd name="T7" fmla="*/ 0 h 1103"/>
                <a:gd name="T8" fmla="*/ 734 w 1150"/>
                <a:gd name="T9" fmla="*/ 0 h 1103"/>
                <a:gd name="T10" fmla="*/ 1150 w 1150"/>
                <a:gd name="T11" fmla="*/ 1103 h 1103"/>
                <a:gd name="T12" fmla="*/ 843 w 1150"/>
                <a:gd name="T13" fmla="*/ 1103 h 1103"/>
                <a:gd name="T14" fmla="*/ 774 w 1150"/>
                <a:gd name="T15" fmla="*/ 913 h 1103"/>
                <a:gd name="T16" fmla="*/ 380 w 1150"/>
                <a:gd name="T17" fmla="*/ 913 h 1103"/>
                <a:gd name="T18" fmla="*/ 581 w 1150"/>
                <a:gd name="T19" fmla="*/ 344 h 1103"/>
                <a:gd name="T20" fmla="*/ 577 w 1150"/>
                <a:gd name="T21" fmla="*/ 344 h 1103"/>
                <a:gd name="T22" fmla="*/ 456 w 1150"/>
                <a:gd name="T23" fmla="*/ 694 h 1103"/>
                <a:gd name="T24" fmla="*/ 697 w 1150"/>
                <a:gd name="T25" fmla="*/ 694 h 1103"/>
                <a:gd name="T26" fmla="*/ 581 w 1150"/>
                <a:gd name="T27" fmla="*/ 344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50" h="1103">
                  <a:moveTo>
                    <a:pt x="380" y="913"/>
                  </a:moveTo>
                  <a:lnTo>
                    <a:pt x="303" y="1103"/>
                  </a:lnTo>
                  <a:lnTo>
                    <a:pt x="0" y="1103"/>
                  </a:lnTo>
                  <a:lnTo>
                    <a:pt x="424" y="0"/>
                  </a:lnTo>
                  <a:lnTo>
                    <a:pt x="734" y="0"/>
                  </a:lnTo>
                  <a:lnTo>
                    <a:pt x="1150" y="1103"/>
                  </a:lnTo>
                  <a:lnTo>
                    <a:pt x="843" y="1103"/>
                  </a:lnTo>
                  <a:lnTo>
                    <a:pt x="774" y="913"/>
                  </a:lnTo>
                  <a:lnTo>
                    <a:pt x="380" y="913"/>
                  </a:lnTo>
                  <a:close/>
                  <a:moveTo>
                    <a:pt x="581" y="344"/>
                  </a:moveTo>
                  <a:lnTo>
                    <a:pt x="577" y="344"/>
                  </a:lnTo>
                  <a:lnTo>
                    <a:pt x="456" y="694"/>
                  </a:lnTo>
                  <a:lnTo>
                    <a:pt x="697" y="694"/>
                  </a:lnTo>
                  <a:lnTo>
                    <a:pt x="581" y="34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4" name="Text Placeholder 13"/>
          <p:cNvSpPr>
            <a:spLocks noGrp="1"/>
          </p:cNvSpPr>
          <p:nvPr>
            <p:ph type="body" sz="quarter" idx="13"/>
          </p:nvPr>
        </p:nvSpPr>
        <p:spPr>
          <a:xfrm>
            <a:off x="761986" y="1711396"/>
            <a:ext cx="7870248" cy="813595"/>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lnSpc>
                <a:spcPct val="100000"/>
              </a:lnSpc>
              <a:defRPr lang="en-GB" sz="2800" b="0" cap="none" baseline="0" dirty="0">
                <a:latin typeface="+mj-lt"/>
              </a:defRPr>
            </a:lvl1pPr>
          </a:lstStyle>
          <a:p>
            <a:pPr lvl="0" defTabSz="357708">
              <a:lnSpc>
                <a:spcPct val="100000"/>
              </a:lnSpc>
            </a:pPr>
            <a:r>
              <a:rPr lang="en-US"/>
              <a:t>Click to edit Master text styles</a:t>
            </a:r>
          </a:p>
        </p:txBody>
      </p:sp>
      <p:sp>
        <p:nvSpPr>
          <p:cNvPr id="11"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2"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6"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24" name="Text Box 11" descr="&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International</a:t>
            </a:r>
          </a:p>
        </p:txBody>
      </p:sp>
      <p:sp>
        <p:nvSpPr>
          <p:cNvPr id="29" name="Title 1"/>
          <p:cNvSpPr>
            <a:spLocks noGrp="1"/>
          </p:cNvSpPr>
          <p:nvPr>
            <p:ph type="title" hasCustomPrompt="1"/>
          </p:nvPr>
        </p:nvSpPr>
        <p:spPr>
          <a:xfrm>
            <a:off x="761986" y="2638196"/>
            <a:ext cx="3358458" cy="13608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MY" sz="1400" dirty="0"/>
            </a:lvl1pPr>
          </a:lstStyle>
          <a:p>
            <a:pPr lvl="0" defTabSz="1219170">
              <a:lnSpc>
                <a:spcPct val="100000"/>
              </a:lnSpc>
            </a:pPr>
            <a:r>
              <a:rPr lang="en-GB" dirty="0"/>
              <a:t>Click to subtitle</a:t>
            </a:r>
          </a:p>
        </p:txBody>
      </p:sp>
      <p:sp>
        <p:nvSpPr>
          <p:cNvPr id="30" name="Rectangle 29"/>
          <p:cNvSpPr/>
          <p:nvPr userDrawn="1"/>
        </p:nvSpPr>
        <p:spPr bwMode="gray">
          <a:xfrm>
            <a:off x="761986" y="1524000"/>
            <a:ext cx="1269984" cy="756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7"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0"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
        <p:nvSpPr>
          <p:cNvPr id="11" name="Text Box 11" descr="&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International</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Option 2">
    <p:spTree>
      <p:nvGrpSpPr>
        <p:cNvPr id="1" name=""/>
        <p:cNvGrpSpPr/>
        <p:nvPr/>
      </p:nvGrpSpPr>
      <p:grpSpPr>
        <a:xfrm>
          <a:off x="0" y="0"/>
          <a:ext cx="0" cy="0"/>
          <a:chOff x="0" y="0"/>
          <a:chExt cx="0" cy="0"/>
        </a:xfrm>
      </p:grpSpPr>
      <p:sp>
        <p:nvSpPr>
          <p:cNvPr id="18" name="Rectangle 17"/>
          <p:cNvSpPr/>
          <p:nvPr userDrawn="1"/>
        </p:nvSpPr>
        <p:spPr bwMode="gray">
          <a:xfrm>
            <a:off x="1" y="4313786"/>
            <a:ext cx="9144000" cy="2544214"/>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bg1"/>
              </a:solidFill>
            </a:endParaRPr>
          </a:p>
        </p:txBody>
      </p:sp>
      <p:sp>
        <p:nvSpPr>
          <p:cNvPr id="19" name="Rectangle 18"/>
          <p:cNvSpPr/>
          <p:nvPr userDrawn="1"/>
        </p:nvSpPr>
        <p:spPr bwMode="gray">
          <a:xfrm>
            <a:off x="1778011" y="761998"/>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pic>
        <p:nvPicPr>
          <p:cNvPr id="20" name="Picture 19" descr="PECTE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7000" y="645968"/>
            <a:ext cx="1524000" cy="1524000"/>
          </a:xfrm>
          <a:prstGeom prst="rect">
            <a:avLst/>
          </a:prstGeom>
        </p:spPr>
      </p:pic>
      <p:sp>
        <p:nvSpPr>
          <p:cNvPr id="28" name="Rectangle 2"/>
          <p:cNvSpPr>
            <a:spLocks noGrp="1" noChangeArrowheads="1"/>
          </p:cNvSpPr>
          <p:nvPr userDrawn="1">
            <p:ph type="ctrTitle"/>
          </p:nvPr>
        </p:nvSpPr>
        <p:spPr>
          <a:xfrm>
            <a:off x="1778400" y="961200"/>
            <a:ext cx="6861600" cy="1584000"/>
          </a:xfrm>
          <a:noFill/>
        </p:spPr>
        <p:txBody>
          <a:bodyPr lIns="0" tIns="0" rIns="0"/>
          <a:lstStyle>
            <a:lvl1pPr algn="l" defTabSz="1219170" rtl="0" eaLnBrk="1" latinLnBrk="0" hangingPunct="1">
              <a:lnSpc>
                <a:spcPct val="110000"/>
              </a:lnSpc>
              <a:spcBef>
                <a:spcPct val="0"/>
              </a:spcBef>
              <a:buNone/>
              <a:defRPr lang="en-GB" sz="2800" b="0" kern="1200" cap="none" spc="0" baseline="0" dirty="0">
                <a:solidFill>
                  <a:schemeClr val="tx1"/>
                </a:solidFill>
                <a:latin typeface="+mj-lt"/>
                <a:ea typeface="+mj-ea"/>
                <a:cs typeface="Arial" pitchFamily="34" charset="0"/>
              </a:defRPr>
            </a:lvl1pPr>
          </a:lstStyle>
          <a:p>
            <a:r>
              <a:rPr lang="en-US"/>
              <a:t>Click to edit Master title style</a:t>
            </a:r>
            <a:endParaRPr lang="en-GB" dirty="0"/>
          </a:p>
        </p:txBody>
      </p:sp>
      <p:sp>
        <p:nvSpPr>
          <p:cNvPr id="29" name="Rectangle 3"/>
          <p:cNvSpPr>
            <a:spLocks noGrp="1" noChangeArrowheads="1"/>
          </p:cNvSpPr>
          <p:nvPr userDrawn="1">
            <p:ph type="subTitle" idx="1"/>
          </p:nvPr>
        </p:nvSpPr>
        <p:spPr>
          <a:xfrm>
            <a:off x="1778400" y="3044536"/>
            <a:ext cx="3292364" cy="1023464"/>
          </a:xfrm>
        </p:spPr>
        <p:txBody>
          <a:bodyPr anchor="b" anchorCtr="0"/>
          <a:lstStyle>
            <a:lvl1pPr marL="0" indent="0" algn="l" defTabSz="357708" rtl="0" eaLnBrk="1" latinLnBrk="0" hangingPunct="1">
              <a:lnSpc>
                <a:spcPct val="100000"/>
              </a:lnSpc>
              <a:spcBef>
                <a:spcPct val="0"/>
              </a:spcBef>
              <a:spcAft>
                <a:spcPts val="0"/>
              </a:spcAft>
              <a:buClr>
                <a:schemeClr val="accent2"/>
              </a:buClr>
              <a:buSzPct val="85000"/>
              <a:buFont typeface="Wingdings" pitchFamily="2" charset="2"/>
              <a:buNone/>
              <a:defRPr lang="en-GB" sz="1800" kern="1200" baseline="0" dirty="0">
                <a:solidFill>
                  <a:schemeClr val="tx1"/>
                </a:solidFill>
                <a:latin typeface="+mn-lt"/>
                <a:ea typeface="+mn-ea"/>
                <a:cs typeface="Arial" pitchFamily="34" charset="0"/>
              </a:defRPr>
            </a:lvl1pPr>
          </a:lstStyle>
          <a:p>
            <a:r>
              <a:rPr lang="en-US"/>
              <a:t>Click to edit Master subtitle style</a:t>
            </a:r>
            <a:endParaRPr lang="en-GB" dirty="0"/>
          </a:p>
        </p:txBody>
      </p:sp>
      <p:sp>
        <p:nvSpPr>
          <p:cNvPr id="32" name="Text Placeholder 31"/>
          <p:cNvSpPr>
            <a:spLocks noGrp="1"/>
          </p:cNvSpPr>
          <p:nvPr userDrawn="1">
            <p:ph type="body" sz="quarter" idx="10" hasCustomPrompt="1"/>
          </p:nvPr>
        </p:nvSpPr>
        <p:spPr>
          <a:xfrm>
            <a:off x="1778400" y="4586400"/>
            <a:ext cx="3305949" cy="237600"/>
          </a:xfrm>
        </p:spPr>
        <p:txBody>
          <a:bodyPr anchor="t" anchorCtr="0"/>
          <a:lstStyle>
            <a:lvl1pPr>
              <a:buNone/>
              <a:defRPr lang="en-GB" sz="1400" kern="1200" baseline="0" dirty="0">
                <a:solidFill>
                  <a:schemeClr val="tx1"/>
                </a:solidFill>
                <a:latin typeface="+mj-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Author’s Name</a:t>
            </a:r>
          </a:p>
        </p:txBody>
      </p:sp>
      <p:sp>
        <p:nvSpPr>
          <p:cNvPr id="33" name="Text Placeholder 31"/>
          <p:cNvSpPr>
            <a:spLocks noGrp="1"/>
          </p:cNvSpPr>
          <p:nvPr userDrawn="1">
            <p:ph type="body" sz="quarter" idx="11" hasCustomPrompt="1"/>
          </p:nvPr>
        </p:nvSpPr>
        <p:spPr>
          <a:xfrm>
            <a:off x="1778400" y="4838400"/>
            <a:ext cx="3305949" cy="237600"/>
          </a:xfrm>
        </p:spPr>
        <p:txBody>
          <a:bodyPr anchor="t" anchorCtr="0"/>
          <a:lstStyle>
            <a:lvl1pPr>
              <a:buNone/>
              <a:defRPr lang="en-GB" sz="1400" kern="1200" baseline="0" dirty="0">
                <a:solidFill>
                  <a:schemeClr val="tx1"/>
                </a:solidFill>
                <a:latin typeface="+mn-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Role in Organisation</a:t>
            </a:r>
          </a:p>
        </p:txBody>
      </p:sp>
      <p:sp>
        <p:nvSpPr>
          <p:cNvPr id="3" name="Picture Placeholder 2"/>
          <p:cNvSpPr>
            <a:spLocks noGrp="1"/>
          </p:cNvSpPr>
          <p:nvPr userDrawn="1">
            <p:ph type="pic" sz="quarter" idx="12"/>
          </p:nvPr>
        </p:nvSpPr>
        <p:spPr>
          <a:xfrm>
            <a:off x="5320145" y="2795155"/>
            <a:ext cx="3319030" cy="2904946"/>
          </a:xfrm>
        </p:spPr>
        <p:txBody>
          <a:bodyPr/>
          <a:lstStyle>
            <a:lvl1pPr>
              <a:defRPr sz="1600"/>
            </a:lvl1pPr>
          </a:lstStyle>
          <a:p>
            <a:r>
              <a:rPr lang="en-US"/>
              <a:t>Click icon to add picture</a:t>
            </a:r>
            <a:endParaRPr lang="en-GB" dirty="0"/>
          </a:p>
        </p:txBody>
      </p:sp>
      <p:sp>
        <p:nvSpPr>
          <p:cNvPr id="104" name="Text Box 11" descr="&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International</a:t>
            </a:r>
          </a:p>
        </p:txBody>
      </p:sp>
      <p:sp>
        <p:nvSpPr>
          <p:cNvPr id="105"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06"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07"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extLst>
      <p:ext uri="{BB962C8B-B14F-4D97-AF65-F5344CB8AC3E}">
        <p14:creationId xmlns:p14="http://schemas.microsoft.com/office/powerpoint/2010/main" val="337052060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End Slide (Mandatory)">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1889" y="1280160"/>
            <a:ext cx="4300222" cy="4300222"/>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Option 3">
    <p:spTree>
      <p:nvGrpSpPr>
        <p:cNvPr id="1" name=""/>
        <p:cNvGrpSpPr/>
        <p:nvPr/>
      </p:nvGrpSpPr>
      <p:grpSpPr>
        <a:xfrm>
          <a:off x="0" y="0"/>
          <a:ext cx="0" cy="0"/>
          <a:chOff x="0" y="0"/>
          <a:chExt cx="0" cy="0"/>
        </a:xfrm>
      </p:grpSpPr>
      <p:sp>
        <p:nvSpPr>
          <p:cNvPr id="102" name="Rectangle 101"/>
          <p:cNvSpPr/>
          <p:nvPr userDrawn="1"/>
        </p:nvSpPr>
        <p:spPr bwMode="gray">
          <a:xfrm>
            <a:off x="504824" y="3554413"/>
            <a:ext cx="6864351" cy="2797175"/>
          </a:xfrm>
          <a:prstGeom prst="rect">
            <a:avLst/>
          </a:prstGeom>
          <a:solidFill>
            <a:srgbClr val="FFFFFF"/>
          </a:solidFill>
          <a:ln w="3175">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31" name="Rectangle 30"/>
          <p:cNvSpPr/>
          <p:nvPr userDrawn="1"/>
        </p:nvSpPr>
        <p:spPr bwMode="gray">
          <a:xfrm>
            <a:off x="1832301" y="3829099"/>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pic>
        <p:nvPicPr>
          <p:cNvPr id="34" name="Picture 33" descr="PECTE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00915" y="3688499"/>
            <a:ext cx="1465237" cy="1465237"/>
          </a:xfrm>
          <a:prstGeom prst="rect">
            <a:avLst/>
          </a:prstGeom>
        </p:spPr>
      </p:pic>
      <p:sp>
        <p:nvSpPr>
          <p:cNvPr id="35" name="Picture Placeholder 2"/>
          <p:cNvSpPr>
            <a:spLocks noGrp="1"/>
          </p:cNvSpPr>
          <p:nvPr userDrawn="1">
            <p:ph type="pic" sz="quarter" idx="13"/>
          </p:nvPr>
        </p:nvSpPr>
        <p:spPr bwMode="auto">
          <a:xfrm>
            <a:off x="0" y="0"/>
            <a:ext cx="9150673" cy="4830116"/>
          </a:xfrm>
          <a:custGeom>
            <a:avLst/>
            <a:gdLst>
              <a:gd name="connsiteX0" fmla="*/ 0 w 12192000"/>
              <a:gd name="connsiteY0" fmla="*/ 0 h 4854636"/>
              <a:gd name="connsiteX1" fmla="*/ 12192000 w 12192000"/>
              <a:gd name="connsiteY1" fmla="*/ 0 h 4854636"/>
              <a:gd name="connsiteX2" fmla="*/ 12192000 w 12192000"/>
              <a:gd name="connsiteY2" fmla="*/ 4854636 h 4854636"/>
              <a:gd name="connsiteX3" fmla="*/ 0 w 12192000"/>
              <a:gd name="connsiteY3" fmla="*/ 4854636 h 4854636"/>
              <a:gd name="connsiteX4" fmla="*/ 0 w 12192000"/>
              <a:gd name="connsiteY4" fmla="*/ 0 h 4854636"/>
              <a:gd name="connsiteX0" fmla="*/ 0 w 12192000"/>
              <a:gd name="connsiteY0" fmla="*/ 0 h 4854636"/>
              <a:gd name="connsiteX1" fmla="*/ 12192000 w 12192000"/>
              <a:gd name="connsiteY1" fmla="*/ 0 h 4854636"/>
              <a:gd name="connsiteX2" fmla="*/ 12192000 w 12192000"/>
              <a:gd name="connsiteY2" fmla="*/ 4854636 h 4854636"/>
              <a:gd name="connsiteX3" fmla="*/ 592282 w 12192000"/>
              <a:gd name="connsiteY3" fmla="*/ 4842164 h 4854636"/>
              <a:gd name="connsiteX4" fmla="*/ 0 w 12192000"/>
              <a:gd name="connsiteY4" fmla="*/ 4854636 h 4854636"/>
              <a:gd name="connsiteX5" fmla="*/ 0 w 12192000"/>
              <a:gd name="connsiteY5" fmla="*/ 0 h 4854636"/>
              <a:gd name="connsiteX0" fmla="*/ 0 w 12192000"/>
              <a:gd name="connsiteY0" fmla="*/ 0 h 4888026"/>
              <a:gd name="connsiteX1" fmla="*/ 12192000 w 12192000"/>
              <a:gd name="connsiteY1" fmla="*/ 0 h 4888026"/>
              <a:gd name="connsiteX2" fmla="*/ 12192000 w 12192000"/>
              <a:gd name="connsiteY2" fmla="*/ 4854636 h 4888026"/>
              <a:gd name="connsiteX3" fmla="*/ 592282 w 12192000"/>
              <a:gd name="connsiteY3" fmla="*/ 4842164 h 4888026"/>
              <a:gd name="connsiteX4" fmla="*/ 0 w 12192000"/>
              <a:gd name="connsiteY4" fmla="*/ 4854636 h 4888026"/>
              <a:gd name="connsiteX5" fmla="*/ 0 w 12192000"/>
              <a:gd name="connsiteY5" fmla="*/ 0 h 4888026"/>
              <a:gd name="connsiteX0" fmla="*/ 0 w 12192000"/>
              <a:gd name="connsiteY0" fmla="*/ 0 h 4888026"/>
              <a:gd name="connsiteX1" fmla="*/ 12192000 w 12192000"/>
              <a:gd name="connsiteY1" fmla="*/ 0 h 4888026"/>
              <a:gd name="connsiteX2" fmla="*/ 12192000 w 12192000"/>
              <a:gd name="connsiteY2" fmla="*/ 4854636 h 4888026"/>
              <a:gd name="connsiteX3" fmla="*/ 841664 w 12192000"/>
              <a:gd name="connsiteY3" fmla="*/ 2909455 h 4888026"/>
              <a:gd name="connsiteX4" fmla="*/ 592282 w 12192000"/>
              <a:gd name="connsiteY4" fmla="*/ 4842164 h 4888026"/>
              <a:gd name="connsiteX5" fmla="*/ 0 w 12192000"/>
              <a:gd name="connsiteY5" fmla="*/ 4854636 h 4888026"/>
              <a:gd name="connsiteX6" fmla="*/ 0 w 12192000"/>
              <a:gd name="connsiteY6" fmla="*/ 0 h 4888026"/>
              <a:gd name="connsiteX0" fmla="*/ 0 w 12192000"/>
              <a:gd name="connsiteY0" fmla="*/ 0 h 4982265"/>
              <a:gd name="connsiteX1" fmla="*/ 12192000 w 12192000"/>
              <a:gd name="connsiteY1" fmla="*/ 0 h 4982265"/>
              <a:gd name="connsiteX2" fmla="*/ 12192000 w 12192000"/>
              <a:gd name="connsiteY2" fmla="*/ 4854636 h 4982265"/>
              <a:gd name="connsiteX3" fmla="*/ 7606145 w 12192000"/>
              <a:gd name="connsiteY3" fmla="*/ 3543300 h 4982265"/>
              <a:gd name="connsiteX4" fmla="*/ 841664 w 12192000"/>
              <a:gd name="connsiteY4" fmla="*/ 2909455 h 4982265"/>
              <a:gd name="connsiteX5" fmla="*/ 592282 w 12192000"/>
              <a:gd name="connsiteY5" fmla="*/ 4842164 h 4982265"/>
              <a:gd name="connsiteX6" fmla="*/ 0 w 12192000"/>
              <a:gd name="connsiteY6" fmla="*/ 4854636 h 4982265"/>
              <a:gd name="connsiteX7" fmla="*/ 0 w 12192000"/>
              <a:gd name="connsiteY7" fmla="*/ 0 h 4982265"/>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592282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2164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61702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46071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841664 w 12192000"/>
              <a:gd name="connsiteY5" fmla="*/ 2909455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48146 w 12192000"/>
              <a:gd name="connsiteY5" fmla="*/ 3564082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0 w 12192000"/>
              <a:gd name="connsiteY0" fmla="*/ 0 h 5111319"/>
              <a:gd name="connsiteX1" fmla="*/ 12192000 w 12192000"/>
              <a:gd name="connsiteY1" fmla="*/ 0 h 5111319"/>
              <a:gd name="connsiteX2" fmla="*/ 12192000 w 12192000"/>
              <a:gd name="connsiteY2" fmla="*/ 4854636 h 5111319"/>
              <a:gd name="connsiteX3" fmla="*/ 7668491 w 12192000"/>
              <a:gd name="connsiteY3" fmla="*/ 4582391 h 5111319"/>
              <a:gd name="connsiteX4" fmla="*/ 7606145 w 12192000"/>
              <a:gd name="connsiteY4" fmla="*/ 3543300 h 5111319"/>
              <a:gd name="connsiteX5" fmla="*/ 754970 w 12192000"/>
              <a:gd name="connsiteY5" fmla="*/ 3547023 h 5111319"/>
              <a:gd name="connsiteX6" fmla="*/ 760313 w 12192000"/>
              <a:gd name="connsiteY6" fmla="*/ 4857795 h 5111319"/>
              <a:gd name="connsiteX7" fmla="*/ 0 w 12192000"/>
              <a:gd name="connsiteY7" fmla="*/ 4854636 h 5111319"/>
              <a:gd name="connsiteX8" fmla="*/ 0 w 12192000"/>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57795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9839 w 12194382"/>
              <a:gd name="connsiteY6" fmla="*/ 4838792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872233 w 12194382"/>
              <a:gd name="connsiteY6" fmla="*/ 4872048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45920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57352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08527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11319"/>
              <a:gd name="connsiteX1" fmla="*/ 12194382 w 12194382"/>
              <a:gd name="connsiteY1" fmla="*/ 0 h 5111319"/>
              <a:gd name="connsiteX2" fmla="*/ 12194382 w 12194382"/>
              <a:gd name="connsiteY2" fmla="*/ 4854636 h 5111319"/>
              <a:gd name="connsiteX3" fmla="*/ 7670873 w 12194382"/>
              <a:gd name="connsiteY3" fmla="*/ 4582391 h 5111319"/>
              <a:gd name="connsiteX4" fmla="*/ 7620433 w 12194382"/>
              <a:gd name="connsiteY4" fmla="*/ 3543300 h 5111319"/>
              <a:gd name="connsiteX5" fmla="*/ 762115 w 12194382"/>
              <a:gd name="connsiteY5" fmla="*/ 3547023 h 5111319"/>
              <a:gd name="connsiteX6" fmla="*/ 762695 w 12194382"/>
              <a:gd name="connsiteY6" fmla="*/ 4850671 h 5111319"/>
              <a:gd name="connsiteX7" fmla="*/ 0 w 12194382"/>
              <a:gd name="connsiteY7" fmla="*/ 4847509 h 5111319"/>
              <a:gd name="connsiteX8" fmla="*/ 2382 w 12194382"/>
              <a:gd name="connsiteY8" fmla="*/ 0 h 5111319"/>
              <a:gd name="connsiteX0" fmla="*/ 2382 w 12194382"/>
              <a:gd name="connsiteY0" fmla="*/ 0 h 5182443"/>
              <a:gd name="connsiteX1" fmla="*/ 12194382 w 12194382"/>
              <a:gd name="connsiteY1" fmla="*/ 0 h 5182443"/>
              <a:gd name="connsiteX2" fmla="*/ 12194382 w 12194382"/>
              <a:gd name="connsiteY2" fmla="*/ 4854636 h 5182443"/>
              <a:gd name="connsiteX3" fmla="*/ 7623248 w 12194382"/>
              <a:gd name="connsiteY3" fmla="*/ 4843680 h 5182443"/>
              <a:gd name="connsiteX4" fmla="*/ 7620433 w 12194382"/>
              <a:gd name="connsiteY4" fmla="*/ 3543300 h 5182443"/>
              <a:gd name="connsiteX5" fmla="*/ 762115 w 12194382"/>
              <a:gd name="connsiteY5" fmla="*/ 3547023 h 5182443"/>
              <a:gd name="connsiteX6" fmla="*/ 762695 w 12194382"/>
              <a:gd name="connsiteY6" fmla="*/ 4850671 h 5182443"/>
              <a:gd name="connsiteX7" fmla="*/ 0 w 12194382"/>
              <a:gd name="connsiteY7" fmla="*/ 4847509 h 5182443"/>
              <a:gd name="connsiteX8" fmla="*/ 2382 w 12194382"/>
              <a:gd name="connsiteY8" fmla="*/ 0 h 5182443"/>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382"/>
              <a:gd name="connsiteY0" fmla="*/ 0 h 5128150"/>
              <a:gd name="connsiteX1" fmla="*/ 12194382 w 12194382"/>
              <a:gd name="connsiteY1" fmla="*/ 0 h 5128150"/>
              <a:gd name="connsiteX2" fmla="*/ 12194382 w 12194382"/>
              <a:gd name="connsiteY2" fmla="*/ 4854636 h 5128150"/>
              <a:gd name="connsiteX3" fmla="*/ 7623248 w 12194382"/>
              <a:gd name="connsiteY3" fmla="*/ 4843680 h 5128150"/>
              <a:gd name="connsiteX4" fmla="*/ 7620433 w 12194382"/>
              <a:gd name="connsiteY4" fmla="*/ 3543300 h 5128150"/>
              <a:gd name="connsiteX5" fmla="*/ 762115 w 12194382"/>
              <a:gd name="connsiteY5" fmla="*/ 3547023 h 5128150"/>
              <a:gd name="connsiteX6" fmla="*/ 762695 w 12194382"/>
              <a:gd name="connsiteY6" fmla="*/ 4850671 h 5128150"/>
              <a:gd name="connsiteX7" fmla="*/ 0 w 12194382"/>
              <a:gd name="connsiteY7" fmla="*/ 4847509 h 5128150"/>
              <a:gd name="connsiteX8" fmla="*/ 2382 w 12194382"/>
              <a:gd name="connsiteY8" fmla="*/ 0 h 5128150"/>
              <a:gd name="connsiteX0" fmla="*/ 2382 w 12194723"/>
              <a:gd name="connsiteY0" fmla="*/ 0 h 4854829"/>
              <a:gd name="connsiteX1" fmla="*/ 12194382 w 12194723"/>
              <a:gd name="connsiteY1" fmla="*/ 0 h 4854829"/>
              <a:gd name="connsiteX2" fmla="*/ 12194382 w 12194723"/>
              <a:gd name="connsiteY2" fmla="*/ 4854636 h 4854829"/>
              <a:gd name="connsiteX3" fmla="*/ 7623248 w 12194723"/>
              <a:gd name="connsiteY3" fmla="*/ 4843680 h 4854829"/>
              <a:gd name="connsiteX4" fmla="*/ 7620433 w 12194723"/>
              <a:gd name="connsiteY4" fmla="*/ 3543300 h 4854829"/>
              <a:gd name="connsiteX5" fmla="*/ 762115 w 12194723"/>
              <a:gd name="connsiteY5" fmla="*/ 3547023 h 4854829"/>
              <a:gd name="connsiteX6" fmla="*/ 762695 w 12194723"/>
              <a:gd name="connsiteY6" fmla="*/ 4850671 h 4854829"/>
              <a:gd name="connsiteX7" fmla="*/ 0 w 12194723"/>
              <a:gd name="connsiteY7" fmla="*/ 4847509 h 4854829"/>
              <a:gd name="connsiteX8" fmla="*/ 2382 w 12194723"/>
              <a:gd name="connsiteY8" fmla="*/ 0 h 4854829"/>
              <a:gd name="connsiteX0" fmla="*/ 241373 w 12194723"/>
              <a:gd name="connsiteY0" fmla="*/ 0 h 4854829"/>
              <a:gd name="connsiteX1" fmla="*/ 12194382 w 12194723"/>
              <a:gd name="connsiteY1" fmla="*/ 0 h 4854829"/>
              <a:gd name="connsiteX2" fmla="*/ 12194382 w 12194723"/>
              <a:gd name="connsiteY2" fmla="*/ 4854636 h 4854829"/>
              <a:gd name="connsiteX3" fmla="*/ 7623248 w 12194723"/>
              <a:gd name="connsiteY3" fmla="*/ 4843680 h 4854829"/>
              <a:gd name="connsiteX4" fmla="*/ 7620433 w 12194723"/>
              <a:gd name="connsiteY4" fmla="*/ 3543300 h 4854829"/>
              <a:gd name="connsiteX5" fmla="*/ 762115 w 12194723"/>
              <a:gd name="connsiteY5" fmla="*/ 3547023 h 4854829"/>
              <a:gd name="connsiteX6" fmla="*/ 762695 w 12194723"/>
              <a:gd name="connsiteY6" fmla="*/ 4850671 h 4854829"/>
              <a:gd name="connsiteX7" fmla="*/ 0 w 12194723"/>
              <a:gd name="connsiteY7" fmla="*/ 4847509 h 4854829"/>
              <a:gd name="connsiteX8" fmla="*/ 241373 w 12194723"/>
              <a:gd name="connsiteY8" fmla="*/ 0 h 4854829"/>
              <a:gd name="connsiteX0" fmla="*/ 2382 w 11955732"/>
              <a:gd name="connsiteY0" fmla="*/ 0 h 4854829"/>
              <a:gd name="connsiteX1" fmla="*/ 11955391 w 11955732"/>
              <a:gd name="connsiteY1" fmla="*/ 0 h 4854829"/>
              <a:gd name="connsiteX2" fmla="*/ 11955391 w 11955732"/>
              <a:gd name="connsiteY2" fmla="*/ 4854636 h 4854829"/>
              <a:gd name="connsiteX3" fmla="*/ 7384257 w 11955732"/>
              <a:gd name="connsiteY3" fmla="*/ 4843680 h 4854829"/>
              <a:gd name="connsiteX4" fmla="*/ 7381442 w 11955732"/>
              <a:gd name="connsiteY4" fmla="*/ 3543300 h 4854829"/>
              <a:gd name="connsiteX5" fmla="*/ 523124 w 11955732"/>
              <a:gd name="connsiteY5" fmla="*/ 3547023 h 4854829"/>
              <a:gd name="connsiteX6" fmla="*/ 523704 w 11955732"/>
              <a:gd name="connsiteY6" fmla="*/ 4850671 h 4854829"/>
              <a:gd name="connsiteX7" fmla="*/ 0 w 11955732"/>
              <a:gd name="connsiteY7" fmla="*/ 4847509 h 4854829"/>
              <a:gd name="connsiteX8" fmla="*/ 2382 w 11955732"/>
              <a:gd name="connsiteY8" fmla="*/ 0 h 4854829"/>
              <a:gd name="connsiteX0" fmla="*/ 2382 w 11960184"/>
              <a:gd name="connsiteY0" fmla="*/ 0 h 4854829"/>
              <a:gd name="connsiteX1" fmla="*/ 11955391 w 11960184"/>
              <a:gd name="connsiteY1" fmla="*/ 0 h 4854829"/>
              <a:gd name="connsiteX2" fmla="*/ 11955391 w 11960184"/>
              <a:gd name="connsiteY2" fmla="*/ 4854636 h 4854829"/>
              <a:gd name="connsiteX3" fmla="*/ 7384257 w 11960184"/>
              <a:gd name="connsiteY3" fmla="*/ 4843680 h 4854829"/>
              <a:gd name="connsiteX4" fmla="*/ 7381442 w 11960184"/>
              <a:gd name="connsiteY4" fmla="*/ 3543300 h 4854829"/>
              <a:gd name="connsiteX5" fmla="*/ 523124 w 11960184"/>
              <a:gd name="connsiteY5" fmla="*/ 3547023 h 4854829"/>
              <a:gd name="connsiteX6" fmla="*/ 523704 w 11960184"/>
              <a:gd name="connsiteY6" fmla="*/ 4850671 h 4854829"/>
              <a:gd name="connsiteX7" fmla="*/ 0 w 11960184"/>
              <a:gd name="connsiteY7" fmla="*/ 4847509 h 4854829"/>
              <a:gd name="connsiteX8" fmla="*/ 2382 w 11960184"/>
              <a:gd name="connsiteY8" fmla="*/ 0 h 4854829"/>
              <a:gd name="connsiteX0" fmla="*/ 2382 w 11975151"/>
              <a:gd name="connsiteY0" fmla="*/ 0 h 5210613"/>
              <a:gd name="connsiteX1" fmla="*/ 9149846 w 11975151"/>
              <a:gd name="connsiteY1" fmla="*/ 0 h 5210613"/>
              <a:gd name="connsiteX2" fmla="*/ 11955391 w 11975151"/>
              <a:gd name="connsiteY2" fmla="*/ 4854636 h 5210613"/>
              <a:gd name="connsiteX3" fmla="*/ 7384257 w 11975151"/>
              <a:gd name="connsiteY3" fmla="*/ 4843680 h 5210613"/>
              <a:gd name="connsiteX4" fmla="*/ 7381442 w 11975151"/>
              <a:gd name="connsiteY4" fmla="*/ 3543300 h 5210613"/>
              <a:gd name="connsiteX5" fmla="*/ 523124 w 11975151"/>
              <a:gd name="connsiteY5" fmla="*/ 3547023 h 5210613"/>
              <a:gd name="connsiteX6" fmla="*/ 523704 w 11975151"/>
              <a:gd name="connsiteY6" fmla="*/ 4850671 h 5210613"/>
              <a:gd name="connsiteX7" fmla="*/ 0 w 11975151"/>
              <a:gd name="connsiteY7" fmla="*/ 4847509 h 5210613"/>
              <a:gd name="connsiteX8" fmla="*/ 2382 w 11975151"/>
              <a:gd name="connsiteY8" fmla="*/ 0 h 5210613"/>
              <a:gd name="connsiteX0" fmla="*/ 2382 w 11955393"/>
              <a:gd name="connsiteY0" fmla="*/ 0 h 4854636"/>
              <a:gd name="connsiteX1" fmla="*/ 9149846 w 11955393"/>
              <a:gd name="connsiteY1" fmla="*/ 0 h 4854636"/>
              <a:gd name="connsiteX2" fmla="*/ 11955391 w 11955393"/>
              <a:gd name="connsiteY2" fmla="*/ 4854636 h 4854636"/>
              <a:gd name="connsiteX3" fmla="*/ 7384257 w 11955393"/>
              <a:gd name="connsiteY3" fmla="*/ 4843680 h 4854636"/>
              <a:gd name="connsiteX4" fmla="*/ 7381442 w 11955393"/>
              <a:gd name="connsiteY4" fmla="*/ 3543300 h 4854636"/>
              <a:gd name="connsiteX5" fmla="*/ 523124 w 11955393"/>
              <a:gd name="connsiteY5" fmla="*/ 3547023 h 4854636"/>
              <a:gd name="connsiteX6" fmla="*/ 523704 w 11955393"/>
              <a:gd name="connsiteY6" fmla="*/ 4850671 h 4854636"/>
              <a:gd name="connsiteX7" fmla="*/ 0 w 11955393"/>
              <a:gd name="connsiteY7" fmla="*/ 4847509 h 4854636"/>
              <a:gd name="connsiteX8" fmla="*/ 2382 w 11955393"/>
              <a:gd name="connsiteY8" fmla="*/ 0 h 4854636"/>
              <a:gd name="connsiteX0" fmla="*/ 2382 w 9685771"/>
              <a:gd name="connsiteY0" fmla="*/ 360370 h 5307510"/>
              <a:gd name="connsiteX1" fmla="*/ 9149846 w 9685771"/>
              <a:gd name="connsiteY1" fmla="*/ 360370 h 5307510"/>
              <a:gd name="connsiteX2" fmla="*/ 8661472 w 9685771"/>
              <a:gd name="connsiteY2" fmla="*/ 5225371 h 5307510"/>
              <a:gd name="connsiteX3" fmla="*/ 7384257 w 9685771"/>
              <a:gd name="connsiteY3" fmla="*/ 5204050 h 5307510"/>
              <a:gd name="connsiteX4" fmla="*/ 7381442 w 9685771"/>
              <a:gd name="connsiteY4" fmla="*/ 3903670 h 5307510"/>
              <a:gd name="connsiteX5" fmla="*/ 523124 w 9685771"/>
              <a:gd name="connsiteY5" fmla="*/ 3907393 h 5307510"/>
              <a:gd name="connsiteX6" fmla="*/ 523704 w 9685771"/>
              <a:gd name="connsiteY6" fmla="*/ 5211041 h 5307510"/>
              <a:gd name="connsiteX7" fmla="*/ 0 w 9685771"/>
              <a:gd name="connsiteY7" fmla="*/ 5207879 h 5307510"/>
              <a:gd name="connsiteX8" fmla="*/ 2382 w 9685771"/>
              <a:gd name="connsiteY8" fmla="*/ 360370 h 5307510"/>
              <a:gd name="connsiteX0" fmla="*/ 2382 w 9151108"/>
              <a:gd name="connsiteY0" fmla="*/ 0 h 4947140"/>
              <a:gd name="connsiteX1" fmla="*/ 9149846 w 9151108"/>
              <a:gd name="connsiteY1" fmla="*/ 0 h 4947140"/>
              <a:gd name="connsiteX2" fmla="*/ 8661472 w 9151108"/>
              <a:gd name="connsiteY2" fmla="*/ 4865001 h 4947140"/>
              <a:gd name="connsiteX3" fmla="*/ 7384257 w 9151108"/>
              <a:gd name="connsiteY3" fmla="*/ 4843680 h 4947140"/>
              <a:gd name="connsiteX4" fmla="*/ 7381442 w 9151108"/>
              <a:gd name="connsiteY4" fmla="*/ 3543300 h 4947140"/>
              <a:gd name="connsiteX5" fmla="*/ 523124 w 9151108"/>
              <a:gd name="connsiteY5" fmla="*/ 3547023 h 4947140"/>
              <a:gd name="connsiteX6" fmla="*/ 523704 w 9151108"/>
              <a:gd name="connsiteY6" fmla="*/ 4850671 h 4947140"/>
              <a:gd name="connsiteX7" fmla="*/ 0 w 9151108"/>
              <a:gd name="connsiteY7" fmla="*/ 4847509 h 4947140"/>
              <a:gd name="connsiteX8" fmla="*/ 2382 w 9151108"/>
              <a:gd name="connsiteY8" fmla="*/ 0 h 4947140"/>
              <a:gd name="connsiteX0" fmla="*/ 2382 w 9828173"/>
              <a:gd name="connsiteY0" fmla="*/ 356531 h 5286738"/>
              <a:gd name="connsiteX1" fmla="*/ 9149846 w 9828173"/>
              <a:gd name="connsiteY1" fmla="*/ 356531 h 5286738"/>
              <a:gd name="connsiteX2" fmla="*/ 9149845 w 9828173"/>
              <a:gd name="connsiteY2" fmla="*/ 5169707 h 5286738"/>
              <a:gd name="connsiteX3" fmla="*/ 7384257 w 9828173"/>
              <a:gd name="connsiteY3" fmla="*/ 5200211 h 5286738"/>
              <a:gd name="connsiteX4" fmla="*/ 7381442 w 9828173"/>
              <a:gd name="connsiteY4" fmla="*/ 3899831 h 5286738"/>
              <a:gd name="connsiteX5" fmla="*/ 523124 w 9828173"/>
              <a:gd name="connsiteY5" fmla="*/ 3903554 h 5286738"/>
              <a:gd name="connsiteX6" fmla="*/ 523704 w 9828173"/>
              <a:gd name="connsiteY6" fmla="*/ 5207202 h 5286738"/>
              <a:gd name="connsiteX7" fmla="*/ 0 w 9828173"/>
              <a:gd name="connsiteY7" fmla="*/ 5204040 h 5286738"/>
              <a:gd name="connsiteX8" fmla="*/ 2382 w 9828173"/>
              <a:gd name="connsiteY8" fmla="*/ 356531 h 5286738"/>
              <a:gd name="connsiteX0" fmla="*/ 2382 w 9154046"/>
              <a:gd name="connsiteY0" fmla="*/ 0 h 4930207"/>
              <a:gd name="connsiteX1" fmla="*/ 9149846 w 9154046"/>
              <a:gd name="connsiteY1" fmla="*/ 0 h 4930207"/>
              <a:gd name="connsiteX2" fmla="*/ 9149845 w 9154046"/>
              <a:gd name="connsiteY2" fmla="*/ 4813176 h 4930207"/>
              <a:gd name="connsiteX3" fmla="*/ 7384257 w 9154046"/>
              <a:gd name="connsiteY3" fmla="*/ 4843680 h 4930207"/>
              <a:gd name="connsiteX4" fmla="*/ 7381442 w 9154046"/>
              <a:gd name="connsiteY4" fmla="*/ 3543300 h 4930207"/>
              <a:gd name="connsiteX5" fmla="*/ 523124 w 9154046"/>
              <a:gd name="connsiteY5" fmla="*/ 3547023 h 4930207"/>
              <a:gd name="connsiteX6" fmla="*/ 523704 w 9154046"/>
              <a:gd name="connsiteY6" fmla="*/ 4850671 h 4930207"/>
              <a:gd name="connsiteX7" fmla="*/ 0 w 9154046"/>
              <a:gd name="connsiteY7" fmla="*/ 4847509 h 4930207"/>
              <a:gd name="connsiteX8" fmla="*/ 2382 w 9154046"/>
              <a:gd name="connsiteY8" fmla="*/ 0 h 4930207"/>
              <a:gd name="connsiteX0" fmla="*/ 2382 w 9154046"/>
              <a:gd name="connsiteY0" fmla="*/ 0 h 4850673"/>
              <a:gd name="connsiteX1" fmla="*/ 9149846 w 9154046"/>
              <a:gd name="connsiteY1" fmla="*/ 0 h 4850673"/>
              <a:gd name="connsiteX2" fmla="*/ 9149845 w 9154046"/>
              <a:gd name="connsiteY2" fmla="*/ 4813176 h 4850673"/>
              <a:gd name="connsiteX3" fmla="*/ 7384257 w 9154046"/>
              <a:gd name="connsiteY3" fmla="*/ 4843680 h 4850673"/>
              <a:gd name="connsiteX4" fmla="*/ 7381442 w 9154046"/>
              <a:gd name="connsiteY4" fmla="*/ 3543300 h 4850673"/>
              <a:gd name="connsiteX5" fmla="*/ 523124 w 9154046"/>
              <a:gd name="connsiteY5" fmla="*/ 3547023 h 4850673"/>
              <a:gd name="connsiteX6" fmla="*/ 523704 w 9154046"/>
              <a:gd name="connsiteY6" fmla="*/ 4850671 h 4850673"/>
              <a:gd name="connsiteX7" fmla="*/ 0 w 9154046"/>
              <a:gd name="connsiteY7" fmla="*/ 4847509 h 4850673"/>
              <a:gd name="connsiteX8" fmla="*/ 2382 w 9154046"/>
              <a:gd name="connsiteY8" fmla="*/ 0 h 4850673"/>
              <a:gd name="connsiteX0" fmla="*/ 2382 w 9282313"/>
              <a:gd name="connsiteY0" fmla="*/ 0 h 5171093"/>
              <a:gd name="connsiteX1" fmla="*/ 9149846 w 9282313"/>
              <a:gd name="connsiteY1" fmla="*/ 0 h 5171093"/>
              <a:gd name="connsiteX2" fmla="*/ 9149845 w 9282313"/>
              <a:gd name="connsiteY2" fmla="*/ 4813176 h 5171093"/>
              <a:gd name="connsiteX3" fmla="*/ 7384257 w 9282313"/>
              <a:gd name="connsiteY3" fmla="*/ 4821343 h 5171093"/>
              <a:gd name="connsiteX4" fmla="*/ 7381442 w 9282313"/>
              <a:gd name="connsiteY4" fmla="*/ 3543300 h 5171093"/>
              <a:gd name="connsiteX5" fmla="*/ 523124 w 9282313"/>
              <a:gd name="connsiteY5" fmla="*/ 3547023 h 5171093"/>
              <a:gd name="connsiteX6" fmla="*/ 523704 w 9282313"/>
              <a:gd name="connsiteY6" fmla="*/ 4850671 h 5171093"/>
              <a:gd name="connsiteX7" fmla="*/ 0 w 9282313"/>
              <a:gd name="connsiteY7" fmla="*/ 4847509 h 5171093"/>
              <a:gd name="connsiteX8" fmla="*/ 2382 w 9282313"/>
              <a:gd name="connsiteY8" fmla="*/ 0 h 5171093"/>
              <a:gd name="connsiteX0" fmla="*/ 2382 w 9282313"/>
              <a:gd name="connsiteY0" fmla="*/ 0 h 5168611"/>
              <a:gd name="connsiteX1" fmla="*/ 9149846 w 9282313"/>
              <a:gd name="connsiteY1" fmla="*/ 0 h 5168611"/>
              <a:gd name="connsiteX2" fmla="*/ 9149845 w 9282313"/>
              <a:gd name="connsiteY2" fmla="*/ 4813176 h 5168611"/>
              <a:gd name="connsiteX3" fmla="*/ 7384257 w 9282313"/>
              <a:gd name="connsiteY3" fmla="*/ 4813896 h 5168611"/>
              <a:gd name="connsiteX4" fmla="*/ 7381442 w 9282313"/>
              <a:gd name="connsiteY4" fmla="*/ 3543300 h 5168611"/>
              <a:gd name="connsiteX5" fmla="*/ 523124 w 9282313"/>
              <a:gd name="connsiteY5" fmla="*/ 3547023 h 5168611"/>
              <a:gd name="connsiteX6" fmla="*/ 523704 w 9282313"/>
              <a:gd name="connsiteY6" fmla="*/ 4850671 h 5168611"/>
              <a:gd name="connsiteX7" fmla="*/ 0 w 9282313"/>
              <a:gd name="connsiteY7" fmla="*/ 4847509 h 5168611"/>
              <a:gd name="connsiteX8" fmla="*/ 2382 w 9282313"/>
              <a:gd name="connsiteY8" fmla="*/ 0 h 5168611"/>
              <a:gd name="connsiteX0" fmla="*/ 2382 w 9153055"/>
              <a:gd name="connsiteY0" fmla="*/ 0 h 4850673"/>
              <a:gd name="connsiteX1" fmla="*/ 9149846 w 9153055"/>
              <a:gd name="connsiteY1" fmla="*/ 0 h 4850673"/>
              <a:gd name="connsiteX2" fmla="*/ 9149845 w 9153055"/>
              <a:gd name="connsiteY2" fmla="*/ 4813176 h 4850673"/>
              <a:gd name="connsiteX3" fmla="*/ 7384257 w 9153055"/>
              <a:gd name="connsiteY3" fmla="*/ 4813896 h 4850673"/>
              <a:gd name="connsiteX4" fmla="*/ 7381442 w 9153055"/>
              <a:gd name="connsiteY4" fmla="*/ 3543300 h 4850673"/>
              <a:gd name="connsiteX5" fmla="*/ 523124 w 9153055"/>
              <a:gd name="connsiteY5" fmla="*/ 3547023 h 4850673"/>
              <a:gd name="connsiteX6" fmla="*/ 523704 w 9153055"/>
              <a:gd name="connsiteY6" fmla="*/ 4850671 h 4850673"/>
              <a:gd name="connsiteX7" fmla="*/ 0 w 9153055"/>
              <a:gd name="connsiteY7" fmla="*/ 4847509 h 4850673"/>
              <a:gd name="connsiteX8" fmla="*/ 2382 w 9153055"/>
              <a:gd name="connsiteY8" fmla="*/ 0 h 4850673"/>
              <a:gd name="connsiteX0" fmla="*/ 2382 w 9153055"/>
              <a:gd name="connsiteY0" fmla="*/ 0 h 4850673"/>
              <a:gd name="connsiteX1" fmla="*/ 9149846 w 9153055"/>
              <a:gd name="connsiteY1" fmla="*/ 0 h 4850673"/>
              <a:gd name="connsiteX2" fmla="*/ 9149845 w 9153055"/>
              <a:gd name="connsiteY2" fmla="*/ 4813176 h 4850673"/>
              <a:gd name="connsiteX3" fmla="*/ 7384257 w 9153055"/>
              <a:gd name="connsiteY3" fmla="*/ 4813896 h 4850673"/>
              <a:gd name="connsiteX4" fmla="*/ 7381442 w 9153055"/>
              <a:gd name="connsiteY4" fmla="*/ 3543300 h 4850673"/>
              <a:gd name="connsiteX5" fmla="*/ 523124 w 9153055"/>
              <a:gd name="connsiteY5" fmla="*/ 3547023 h 4850673"/>
              <a:gd name="connsiteX6" fmla="*/ 523704 w 9153055"/>
              <a:gd name="connsiteY6" fmla="*/ 4850671 h 4850673"/>
              <a:gd name="connsiteX7" fmla="*/ 0 w 9153055"/>
              <a:gd name="connsiteY7" fmla="*/ 4847509 h 4850673"/>
              <a:gd name="connsiteX8" fmla="*/ 2382 w 9153055"/>
              <a:gd name="connsiteY8" fmla="*/ 0 h 4850673"/>
              <a:gd name="connsiteX0" fmla="*/ 2382 w 9153055"/>
              <a:gd name="connsiteY0" fmla="*/ 0 h 4847542"/>
              <a:gd name="connsiteX1" fmla="*/ 9149846 w 9153055"/>
              <a:gd name="connsiteY1" fmla="*/ 0 h 4847542"/>
              <a:gd name="connsiteX2" fmla="*/ 9149845 w 9153055"/>
              <a:gd name="connsiteY2" fmla="*/ 4813176 h 4847542"/>
              <a:gd name="connsiteX3" fmla="*/ 7384257 w 9153055"/>
              <a:gd name="connsiteY3" fmla="*/ 4813896 h 4847542"/>
              <a:gd name="connsiteX4" fmla="*/ 7381442 w 9153055"/>
              <a:gd name="connsiteY4" fmla="*/ 3543300 h 4847542"/>
              <a:gd name="connsiteX5" fmla="*/ 523124 w 9153055"/>
              <a:gd name="connsiteY5" fmla="*/ 3547023 h 4847542"/>
              <a:gd name="connsiteX6" fmla="*/ 517484 w 9153055"/>
              <a:gd name="connsiteY6" fmla="*/ 4825851 h 4847542"/>
              <a:gd name="connsiteX7" fmla="*/ 0 w 9153055"/>
              <a:gd name="connsiteY7" fmla="*/ 4847509 h 4847542"/>
              <a:gd name="connsiteX8" fmla="*/ 2382 w 9153055"/>
              <a:gd name="connsiteY8" fmla="*/ 0 h 4847542"/>
              <a:gd name="connsiteX0" fmla="*/ 2382 w 9153055"/>
              <a:gd name="connsiteY0" fmla="*/ 0 h 4835165"/>
              <a:gd name="connsiteX1" fmla="*/ 9149846 w 9153055"/>
              <a:gd name="connsiteY1" fmla="*/ 0 h 4835165"/>
              <a:gd name="connsiteX2" fmla="*/ 9149845 w 9153055"/>
              <a:gd name="connsiteY2" fmla="*/ 4813176 h 4835165"/>
              <a:gd name="connsiteX3" fmla="*/ 7384257 w 9153055"/>
              <a:gd name="connsiteY3" fmla="*/ 4813896 h 4835165"/>
              <a:gd name="connsiteX4" fmla="*/ 7381442 w 9153055"/>
              <a:gd name="connsiteY4" fmla="*/ 3543300 h 4835165"/>
              <a:gd name="connsiteX5" fmla="*/ 523124 w 9153055"/>
              <a:gd name="connsiteY5" fmla="*/ 3547023 h 4835165"/>
              <a:gd name="connsiteX6" fmla="*/ 517484 w 9153055"/>
              <a:gd name="connsiteY6" fmla="*/ 4825851 h 4835165"/>
              <a:gd name="connsiteX7" fmla="*/ 0 w 9153055"/>
              <a:gd name="connsiteY7" fmla="*/ 4835100 h 4835165"/>
              <a:gd name="connsiteX8" fmla="*/ 2382 w 9153055"/>
              <a:gd name="connsiteY8" fmla="*/ 0 h 4835165"/>
              <a:gd name="connsiteX0" fmla="*/ 2382 w 9153055"/>
              <a:gd name="connsiteY0" fmla="*/ 0 h 4835165"/>
              <a:gd name="connsiteX1" fmla="*/ 9149846 w 9153055"/>
              <a:gd name="connsiteY1" fmla="*/ 0 h 4835165"/>
              <a:gd name="connsiteX2" fmla="*/ 9149845 w 9153055"/>
              <a:gd name="connsiteY2" fmla="*/ 4813176 h 4835165"/>
              <a:gd name="connsiteX3" fmla="*/ 7384257 w 9153055"/>
              <a:gd name="connsiteY3" fmla="*/ 4813896 h 4835165"/>
              <a:gd name="connsiteX4" fmla="*/ 7381442 w 9153055"/>
              <a:gd name="connsiteY4" fmla="*/ 3543300 h 4835165"/>
              <a:gd name="connsiteX5" fmla="*/ 523124 w 9153055"/>
              <a:gd name="connsiteY5" fmla="*/ 3547023 h 4835165"/>
              <a:gd name="connsiteX6" fmla="*/ 517484 w 9153055"/>
              <a:gd name="connsiteY6" fmla="*/ 4825851 h 4835165"/>
              <a:gd name="connsiteX7" fmla="*/ 0 w 9153055"/>
              <a:gd name="connsiteY7" fmla="*/ 4835100 h 4835165"/>
              <a:gd name="connsiteX8" fmla="*/ 2382 w 9153055"/>
              <a:gd name="connsiteY8" fmla="*/ 0 h 4835165"/>
              <a:gd name="connsiteX0" fmla="*/ 0 w 9150673"/>
              <a:gd name="connsiteY0" fmla="*/ 0 h 4825853"/>
              <a:gd name="connsiteX1" fmla="*/ 9147464 w 9150673"/>
              <a:gd name="connsiteY1" fmla="*/ 0 h 4825853"/>
              <a:gd name="connsiteX2" fmla="*/ 9147463 w 9150673"/>
              <a:gd name="connsiteY2" fmla="*/ 4813176 h 4825853"/>
              <a:gd name="connsiteX3" fmla="*/ 7381875 w 9150673"/>
              <a:gd name="connsiteY3" fmla="*/ 4813896 h 4825853"/>
              <a:gd name="connsiteX4" fmla="*/ 7379060 w 9150673"/>
              <a:gd name="connsiteY4" fmla="*/ 3543300 h 4825853"/>
              <a:gd name="connsiteX5" fmla="*/ 520742 w 9150673"/>
              <a:gd name="connsiteY5" fmla="*/ 3547023 h 4825853"/>
              <a:gd name="connsiteX6" fmla="*/ 515102 w 9150673"/>
              <a:gd name="connsiteY6" fmla="*/ 4825851 h 4825853"/>
              <a:gd name="connsiteX7" fmla="*/ 2770 w 9150673"/>
              <a:gd name="connsiteY7" fmla="*/ 4817115 h 4825853"/>
              <a:gd name="connsiteX8" fmla="*/ 0 w 9150673"/>
              <a:gd name="connsiteY8" fmla="*/ 0 h 4825853"/>
              <a:gd name="connsiteX0" fmla="*/ 0 w 9150673"/>
              <a:gd name="connsiteY0" fmla="*/ 0 h 4818145"/>
              <a:gd name="connsiteX1" fmla="*/ 9147464 w 9150673"/>
              <a:gd name="connsiteY1" fmla="*/ 0 h 4818145"/>
              <a:gd name="connsiteX2" fmla="*/ 9147463 w 9150673"/>
              <a:gd name="connsiteY2" fmla="*/ 4813176 h 4818145"/>
              <a:gd name="connsiteX3" fmla="*/ 7381875 w 9150673"/>
              <a:gd name="connsiteY3" fmla="*/ 4813896 h 4818145"/>
              <a:gd name="connsiteX4" fmla="*/ 7379060 w 9150673"/>
              <a:gd name="connsiteY4" fmla="*/ 3543300 h 4818145"/>
              <a:gd name="connsiteX5" fmla="*/ 520742 w 9150673"/>
              <a:gd name="connsiteY5" fmla="*/ 3547023 h 4818145"/>
              <a:gd name="connsiteX6" fmla="*/ 515102 w 9150673"/>
              <a:gd name="connsiteY6" fmla="*/ 4818143 h 4818145"/>
              <a:gd name="connsiteX7" fmla="*/ 2770 w 9150673"/>
              <a:gd name="connsiteY7" fmla="*/ 4817115 h 4818145"/>
              <a:gd name="connsiteX8" fmla="*/ 0 w 9150673"/>
              <a:gd name="connsiteY8" fmla="*/ 0 h 4818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50673" h="4818145">
                <a:moveTo>
                  <a:pt x="0" y="0"/>
                </a:moveTo>
                <a:lnTo>
                  <a:pt x="9147464" y="0"/>
                </a:lnTo>
                <a:cubicBezTo>
                  <a:pt x="9154968" y="4079"/>
                  <a:pt x="9146880" y="4807581"/>
                  <a:pt x="9147463" y="4813176"/>
                </a:cubicBezTo>
                <a:cubicBezTo>
                  <a:pt x="9148046" y="4818771"/>
                  <a:pt x="7385663" y="4807873"/>
                  <a:pt x="7381875" y="4813896"/>
                </a:cubicBezTo>
                <a:cubicBezTo>
                  <a:pt x="7378087" y="4819919"/>
                  <a:pt x="7380515" y="3538511"/>
                  <a:pt x="7379060" y="3543300"/>
                </a:cubicBezTo>
                <a:cubicBezTo>
                  <a:pt x="7377605" y="3548089"/>
                  <a:pt x="2806848" y="3545782"/>
                  <a:pt x="520742" y="3547023"/>
                </a:cubicBezTo>
                <a:cubicBezTo>
                  <a:pt x="519025" y="3777370"/>
                  <a:pt x="515915" y="4819927"/>
                  <a:pt x="515102" y="4818143"/>
                </a:cubicBezTo>
                <a:cubicBezTo>
                  <a:pt x="514289" y="4816359"/>
                  <a:pt x="257002" y="4818169"/>
                  <a:pt x="2770" y="4817115"/>
                </a:cubicBezTo>
                <a:cubicBezTo>
                  <a:pt x="1847" y="3211410"/>
                  <a:pt x="923" y="1605705"/>
                  <a:pt x="0" y="0"/>
                </a:cubicBezTo>
                <a:close/>
              </a:path>
            </a:pathLst>
          </a:custGeom>
          <a:noFill/>
          <a:ln w="9525" algn="ctr">
            <a:noFill/>
            <a:miter lim="800000"/>
            <a:headEnd/>
            <a:tailEnd/>
          </a:ln>
        </p:spPr>
        <p:txBody>
          <a:bodyPr/>
          <a:lstStyle>
            <a:lvl1pPr>
              <a:defRPr sz="2133"/>
            </a:lvl1pPr>
          </a:lstStyle>
          <a:p>
            <a:r>
              <a:rPr lang="en-US"/>
              <a:t>Click icon to add picture</a:t>
            </a:r>
            <a:endParaRPr lang="en-GB" dirty="0"/>
          </a:p>
        </p:txBody>
      </p:sp>
      <p:sp>
        <p:nvSpPr>
          <p:cNvPr id="28" name="Rectangle 2"/>
          <p:cNvSpPr>
            <a:spLocks noGrp="1" noChangeArrowheads="1"/>
          </p:cNvSpPr>
          <p:nvPr userDrawn="1">
            <p:ph type="ctrTitle"/>
          </p:nvPr>
        </p:nvSpPr>
        <p:spPr>
          <a:xfrm>
            <a:off x="1837043" y="4027623"/>
            <a:ext cx="5281307" cy="1047600"/>
          </a:xfrm>
          <a:noFill/>
        </p:spPr>
        <p:txBody>
          <a:bodyPr lIns="0" tIns="0" rIns="0"/>
          <a:lstStyle>
            <a:lvl1pPr algn="l" defTabSz="1219170" rtl="0" eaLnBrk="1" latinLnBrk="0" hangingPunct="1">
              <a:lnSpc>
                <a:spcPct val="100000"/>
              </a:lnSpc>
              <a:spcBef>
                <a:spcPct val="0"/>
              </a:spcBef>
              <a:buNone/>
              <a:defRPr lang="en-GB" sz="2400" b="0" kern="1200" cap="none" spc="0" baseline="0" dirty="0">
                <a:solidFill>
                  <a:schemeClr val="tx1"/>
                </a:solidFill>
                <a:latin typeface="+mj-lt"/>
                <a:ea typeface="+mj-ea"/>
                <a:cs typeface="Arial" pitchFamily="34" charset="0"/>
              </a:defRPr>
            </a:lvl1pPr>
          </a:lstStyle>
          <a:p>
            <a:r>
              <a:rPr lang="en-US"/>
              <a:t>Click to edit Master title style</a:t>
            </a:r>
            <a:endParaRPr lang="en-GB" dirty="0"/>
          </a:p>
        </p:txBody>
      </p:sp>
      <p:sp>
        <p:nvSpPr>
          <p:cNvPr id="29" name="Rectangle 3"/>
          <p:cNvSpPr>
            <a:spLocks noGrp="1" noChangeArrowheads="1"/>
          </p:cNvSpPr>
          <p:nvPr userDrawn="1">
            <p:ph type="subTitle" idx="1"/>
          </p:nvPr>
        </p:nvSpPr>
        <p:spPr>
          <a:xfrm>
            <a:off x="1837043" y="5096740"/>
            <a:ext cx="5281307" cy="365979"/>
          </a:xfrm>
        </p:spPr>
        <p:txBody>
          <a:bodyPr anchor="b" anchorCtr="0"/>
          <a:lstStyle>
            <a:lvl1pPr marL="0" indent="0" algn="l" defTabSz="357708" rtl="0" eaLnBrk="1" latinLnBrk="0" hangingPunct="1">
              <a:lnSpc>
                <a:spcPct val="90000"/>
              </a:lnSpc>
              <a:spcBef>
                <a:spcPct val="0"/>
              </a:spcBef>
              <a:spcAft>
                <a:spcPts val="0"/>
              </a:spcAft>
              <a:buClr>
                <a:schemeClr val="accent2"/>
              </a:buClr>
              <a:buSzPct val="85000"/>
              <a:buFont typeface="Wingdings" pitchFamily="2" charset="2"/>
              <a:buNone/>
              <a:defRPr lang="en-GB" sz="1400" kern="1200" baseline="0" dirty="0">
                <a:solidFill>
                  <a:schemeClr val="tx1"/>
                </a:solidFill>
                <a:latin typeface="+mn-lt"/>
                <a:ea typeface="+mn-ea"/>
                <a:cs typeface="Arial" pitchFamily="34" charset="0"/>
              </a:defRPr>
            </a:lvl1pPr>
          </a:lstStyle>
          <a:p>
            <a:r>
              <a:rPr lang="en-US"/>
              <a:t>Click to edit Master subtitle style</a:t>
            </a:r>
            <a:endParaRPr lang="en-GB" dirty="0"/>
          </a:p>
        </p:txBody>
      </p:sp>
      <p:sp>
        <p:nvSpPr>
          <p:cNvPr id="32" name="Text Placeholder 31"/>
          <p:cNvSpPr>
            <a:spLocks noGrp="1"/>
          </p:cNvSpPr>
          <p:nvPr userDrawn="1">
            <p:ph type="body" sz="quarter" idx="10" hasCustomPrompt="1"/>
          </p:nvPr>
        </p:nvSpPr>
        <p:spPr>
          <a:xfrm>
            <a:off x="1837043" y="5636735"/>
            <a:ext cx="5281307" cy="237600"/>
          </a:xfrm>
        </p:spPr>
        <p:txBody>
          <a:bodyPr anchor="t" anchorCtr="0"/>
          <a:lstStyle>
            <a:lvl1pPr>
              <a:buNone/>
              <a:defRPr lang="en-GB" sz="1400" kern="1200" baseline="0" dirty="0">
                <a:solidFill>
                  <a:schemeClr val="tx1"/>
                </a:solidFill>
                <a:latin typeface="+mj-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Author’s Name</a:t>
            </a:r>
          </a:p>
        </p:txBody>
      </p:sp>
      <p:sp>
        <p:nvSpPr>
          <p:cNvPr id="33" name="Text Placeholder 31"/>
          <p:cNvSpPr>
            <a:spLocks noGrp="1"/>
          </p:cNvSpPr>
          <p:nvPr userDrawn="1">
            <p:ph type="body" sz="quarter" idx="11" hasCustomPrompt="1"/>
          </p:nvPr>
        </p:nvSpPr>
        <p:spPr>
          <a:xfrm>
            <a:off x="1837043" y="5892934"/>
            <a:ext cx="5281307" cy="237600"/>
          </a:xfrm>
        </p:spPr>
        <p:txBody>
          <a:bodyPr anchor="t" anchorCtr="0"/>
          <a:lstStyle>
            <a:lvl1pPr>
              <a:buNone/>
              <a:defRPr lang="en-GB" sz="1400" kern="1200" baseline="0" dirty="0">
                <a:solidFill>
                  <a:schemeClr val="tx1"/>
                </a:solidFill>
                <a:latin typeface="+mn-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Role in Organisation</a:t>
            </a:r>
          </a:p>
        </p:txBody>
      </p:sp>
      <p:sp>
        <p:nvSpPr>
          <p:cNvPr id="98" name="Text Box 11" descr="&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International</a:t>
            </a:r>
          </a:p>
        </p:txBody>
      </p:sp>
      <p:sp>
        <p:nvSpPr>
          <p:cNvPr id="9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00"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01"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extLst>
      <p:ext uri="{BB962C8B-B14F-4D97-AF65-F5344CB8AC3E}">
        <p14:creationId xmlns:p14="http://schemas.microsoft.com/office/powerpoint/2010/main" val="3755712602"/>
      </p:ext>
    </p:extLst>
  </p:cSld>
  <p:clrMapOvr>
    <a:masterClrMapping/>
  </p:clrMapOvr>
  <p:transition/>
  <p:extLst mod="1">
    <p:ext uri="{DCECCB84-F9BA-43D5-87BE-67443E8EF086}">
      <p15:sldGuideLst xmlns:p15="http://schemas.microsoft.com/office/powerpoint/2012/main">
        <p15:guide id="1" orient="horz" pos="2160" userDrawn="1">
          <p15:clr>
            <a:srgbClr val="FBAE40"/>
          </p15:clr>
        </p15:guide>
        <p15:guide id="4" pos="448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Option 4">
    <p:spTree>
      <p:nvGrpSpPr>
        <p:cNvPr id="1" name=""/>
        <p:cNvGrpSpPr/>
        <p:nvPr/>
      </p:nvGrpSpPr>
      <p:grpSpPr>
        <a:xfrm>
          <a:off x="0" y="0"/>
          <a:ext cx="0" cy="0"/>
          <a:chOff x="0" y="0"/>
          <a:chExt cx="0" cy="0"/>
        </a:xfrm>
      </p:grpSpPr>
      <p:grpSp>
        <p:nvGrpSpPr>
          <p:cNvPr id="4" name="Group 3"/>
          <p:cNvGrpSpPr/>
          <p:nvPr userDrawn="1"/>
        </p:nvGrpSpPr>
        <p:grpSpPr>
          <a:xfrm>
            <a:off x="400915" y="3554413"/>
            <a:ext cx="6968260" cy="2797175"/>
            <a:chOff x="400915" y="3554413"/>
            <a:chExt cx="6968260" cy="2797175"/>
          </a:xfrm>
        </p:grpSpPr>
        <p:sp>
          <p:nvSpPr>
            <p:cNvPr id="102" name="Rectangle 101"/>
            <p:cNvSpPr/>
            <p:nvPr userDrawn="1"/>
          </p:nvSpPr>
          <p:spPr bwMode="gray">
            <a:xfrm>
              <a:off x="504824" y="3554413"/>
              <a:ext cx="6864351" cy="2797175"/>
            </a:xfrm>
            <a:prstGeom prst="rect">
              <a:avLst/>
            </a:prstGeom>
            <a:solidFill>
              <a:srgbClr val="FFFFFF"/>
            </a:solidFill>
            <a:ln w="3175">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103" name="Rectangle 102"/>
            <p:cNvSpPr/>
            <p:nvPr userDrawn="1"/>
          </p:nvSpPr>
          <p:spPr bwMode="gray">
            <a:xfrm>
              <a:off x="1832301" y="3829099"/>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pic>
          <p:nvPicPr>
            <p:cNvPr id="104" name="Picture 103" descr="PECTE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00915" y="3688499"/>
              <a:ext cx="1465237" cy="1465237"/>
            </a:xfrm>
            <a:prstGeom prst="rect">
              <a:avLst/>
            </a:prstGeom>
          </p:spPr>
        </p:pic>
      </p:grpSp>
      <p:sp>
        <p:nvSpPr>
          <p:cNvPr id="98" name="Picture Placeholder 2"/>
          <p:cNvSpPr>
            <a:spLocks noGrp="1"/>
          </p:cNvSpPr>
          <p:nvPr userDrawn="1">
            <p:ph type="pic" sz="quarter" idx="14"/>
          </p:nvPr>
        </p:nvSpPr>
        <p:spPr bwMode="auto">
          <a:xfrm>
            <a:off x="0" y="0"/>
            <a:ext cx="9162565" cy="6857999"/>
          </a:xfrm>
          <a:custGeom>
            <a:avLst/>
            <a:gdLst>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63913 w 12194723"/>
              <a:gd name="connsiteY5" fmla="*/ 763913 h 6857999"/>
              <a:gd name="connsiteX6" fmla="*/ 763913 w 12194723"/>
              <a:gd name="connsiteY6" fmla="*/ 6094086 h 6857999"/>
              <a:gd name="connsiteX7" fmla="*/ 11430810 w 12194723"/>
              <a:gd name="connsiteY7" fmla="*/ 6094086 h 6857999"/>
              <a:gd name="connsiteX8" fmla="*/ 11430810 w 12194723"/>
              <a:gd name="connsiteY8" fmla="*/ 763913 h 6857999"/>
              <a:gd name="connsiteX9" fmla="*/ 763913 w 12194723"/>
              <a:gd name="connsiteY9" fmla="*/ 763913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11430810 w 12194723"/>
              <a:gd name="connsiteY7" fmla="*/ 6094086 h 6857999"/>
              <a:gd name="connsiteX8" fmla="*/ 11430810 w 12194723"/>
              <a:gd name="connsiteY8" fmla="*/ 763913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11430810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97906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33360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18431 w 12194723"/>
              <a:gd name="connsiteY7" fmla="*/ 6359075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22163 w 12194723"/>
              <a:gd name="connsiteY7" fmla="*/ 6355342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359075 h 6857999"/>
              <a:gd name="connsiteX7" fmla="*/ 7622163 w 12194723"/>
              <a:gd name="connsiteY7" fmla="*/ 6355342 h 6857999"/>
              <a:gd name="connsiteX8" fmla="*/ 7622603 w 12194723"/>
              <a:gd name="connsiteY8" fmla="*/ 3560901 h 6857999"/>
              <a:gd name="connsiteX9" fmla="*/ 753155 w 12194723"/>
              <a:gd name="connsiteY9" fmla="*/ 3560901 h 6857999"/>
              <a:gd name="connsiteX0" fmla="*/ 0 w 12194723"/>
              <a:gd name="connsiteY0" fmla="*/ 0 h 6857999"/>
              <a:gd name="connsiteX1" fmla="*/ 9398360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359075 h 6857999"/>
              <a:gd name="connsiteX7" fmla="*/ 7622163 w 12194723"/>
              <a:gd name="connsiteY7" fmla="*/ 6355342 h 6857999"/>
              <a:gd name="connsiteX8" fmla="*/ 7622603 w 12194723"/>
              <a:gd name="connsiteY8" fmla="*/ 3560901 h 6857999"/>
              <a:gd name="connsiteX9" fmla="*/ 753155 w 12194723"/>
              <a:gd name="connsiteY9" fmla="*/ 3560901 h 6857999"/>
              <a:gd name="connsiteX0" fmla="*/ 0 w 9419626"/>
              <a:gd name="connsiteY0" fmla="*/ 0 h 6857999"/>
              <a:gd name="connsiteX1" fmla="*/ 9398360 w 9419626"/>
              <a:gd name="connsiteY1" fmla="*/ 0 h 6857999"/>
              <a:gd name="connsiteX2" fmla="*/ 9419626 w 9419626"/>
              <a:gd name="connsiteY2" fmla="*/ 6857999 h 6857999"/>
              <a:gd name="connsiteX3" fmla="*/ 0 w 9419626"/>
              <a:gd name="connsiteY3" fmla="*/ 6857999 h 6857999"/>
              <a:gd name="connsiteX4" fmla="*/ 0 w 9419626"/>
              <a:gd name="connsiteY4" fmla="*/ 0 h 6857999"/>
              <a:gd name="connsiteX5" fmla="*/ 753155 w 9419626"/>
              <a:gd name="connsiteY5" fmla="*/ 3560901 h 6857999"/>
              <a:gd name="connsiteX6" fmla="*/ 763913 w 9419626"/>
              <a:gd name="connsiteY6" fmla="*/ 6359075 h 6857999"/>
              <a:gd name="connsiteX7" fmla="*/ 7622163 w 9419626"/>
              <a:gd name="connsiteY7" fmla="*/ 6355342 h 6857999"/>
              <a:gd name="connsiteX8" fmla="*/ 7622603 w 9419626"/>
              <a:gd name="connsiteY8" fmla="*/ 3560901 h 6857999"/>
              <a:gd name="connsiteX9" fmla="*/ 753155 w 9419626"/>
              <a:gd name="connsiteY9" fmla="*/ 3560901 h 6857999"/>
              <a:gd name="connsiteX0" fmla="*/ 0 w 9419626"/>
              <a:gd name="connsiteY0" fmla="*/ 0 h 6857999"/>
              <a:gd name="connsiteX1" fmla="*/ 9398360 w 9419626"/>
              <a:gd name="connsiteY1" fmla="*/ 0 h 6857999"/>
              <a:gd name="connsiteX2" fmla="*/ 9419626 w 9419626"/>
              <a:gd name="connsiteY2" fmla="*/ 6857999 h 6857999"/>
              <a:gd name="connsiteX3" fmla="*/ 233916 w 9419626"/>
              <a:gd name="connsiteY3" fmla="*/ 6857999 h 6857999"/>
              <a:gd name="connsiteX4" fmla="*/ 0 w 9419626"/>
              <a:gd name="connsiteY4" fmla="*/ 0 h 6857999"/>
              <a:gd name="connsiteX5" fmla="*/ 753155 w 9419626"/>
              <a:gd name="connsiteY5" fmla="*/ 3560901 h 6857999"/>
              <a:gd name="connsiteX6" fmla="*/ 763913 w 9419626"/>
              <a:gd name="connsiteY6" fmla="*/ 6359075 h 6857999"/>
              <a:gd name="connsiteX7" fmla="*/ 7622163 w 9419626"/>
              <a:gd name="connsiteY7" fmla="*/ 6355342 h 6857999"/>
              <a:gd name="connsiteX8" fmla="*/ 7622603 w 9419626"/>
              <a:gd name="connsiteY8" fmla="*/ 3560901 h 6857999"/>
              <a:gd name="connsiteX9" fmla="*/ 753155 w 9419626"/>
              <a:gd name="connsiteY9" fmla="*/ 3560901 h 6857999"/>
              <a:gd name="connsiteX0" fmla="*/ 10633 w 9185710"/>
              <a:gd name="connsiteY0" fmla="*/ 0 h 6857999"/>
              <a:gd name="connsiteX1" fmla="*/ 9164444 w 9185710"/>
              <a:gd name="connsiteY1" fmla="*/ 0 h 6857999"/>
              <a:gd name="connsiteX2" fmla="*/ 9185710 w 9185710"/>
              <a:gd name="connsiteY2" fmla="*/ 6857999 h 6857999"/>
              <a:gd name="connsiteX3" fmla="*/ 0 w 9185710"/>
              <a:gd name="connsiteY3" fmla="*/ 6857999 h 6857999"/>
              <a:gd name="connsiteX4" fmla="*/ 10633 w 9185710"/>
              <a:gd name="connsiteY4" fmla="*/ 0 h 6857999"/>
              <a:gd name="connsiteX5" fmla="*/ 519239 w 9185710"/>
              <a:gd name="connsiteY5" fmla="*/ 3560901 h 6857999"/>
              <a:gd name="connsiteX6" fmla="*/ 529997 w 9185710"/>
              <a:gd name="connsiteY6" fmla="*/ 6359075 h 6857999"/>
              <a:gd name="connsiteX7" fmla="*/ 7388247 w 9185710"/>
              <a:gd name="connsiteY7" fmla="*/ 6355342 h 6857999"/>
              <a:gd name="connsiteX8" fmla="*/ 7388687 w 9185710"/>
              <a:gd name="connsiteY8" fmla="*/ 3560901 h 6857999"/>
              <a:gd name="connsiteX9" fmla="*/ 519239 w 9185710"/>
              <a:gd name="connsiteY9" fmla="*/ 3560901 h 6857999"/>
              <a:gd name="connsiteX0" fmla="*/ 1023 w 9186733"/>
              <a:gd name="connsiteY0" fmla="*/ 0 h 6857999"/>
              <a:gd name="connsiteX1" fmla="*/ 9165467 w 9186733"/>
              <a:gd name="connsiteY1" fmla="*/ 0 h 6857999"/>
              <a:gd name="connsiteX2" fmla="*/ 9186733 w 9186733"/>
              <a:gd name="connsiteY2" fmla="*/ 6857999 h 6857999"/>
              <a:gd name="connsiteX3" fmla="*/ 1023 w 9186733"/>
              <a:gd name="connsiteY3" fmla="*/ 6857999 h 6857999"/>
              <a:gd name="connsiteX4" fmla="*/ 1023 w 9186733"/>
              <a:gd name="connsiteY4" fmla="*/ 0 h 6857999"/>
              <a:gd name="connsiteX5" fmla="*/ 520262 w 9186733"/>
              <a:gd name="connsiteY5" fmla="*/ 3560901 h 6857999"/>
              <a:gd name="connsiteX6" fmla="*/ 531020 w 9186733"/>
              <a:gd name="connsiteY6" fmla="*/ 6359075 h 6857999"/>
              <a:gd name="connsiteX7" fmla="*/ 7389270 w 9186733"/>
              <a:gd name="connsiteY7" fmla="*/ 6355342 h 6857999"/>
              <a:gd name="connsiteX8" fmla="*/ 7389710 w 9186733"/>
              <a:gd name="connsiteY8" fmla="*/ 3560901 h 6857999"/>
              <a:gd name="connsiteX9" fmla="*/ 520262 w 9186733"/>
              <a:gd name="connsiteY9" fmla="*/ 3560901 h 6857999"/>
              <a:gd name="connsiteX0" fmla="*/ 1023 w 9187015"/>
              <a:gd name="connsiteY0" fmla="*/ 0 h 6857999"/>
              <a:gd name="connsiteX1" fmla="*/ 9184703 w 9187015"/>
              <a:gd name="connsiteY1" fmla="*/ 0 h 6857999"/>
              <a:gd name="connsiteX2" fmla="*/ 9186733 w 9187015"/>
              <a:gd name="connsiteY2" fmla="*/ 6857999 h 6857999"/>
              <a:gd name="connsiteX3" fmla="*/ 1023 w 9187015"/>
              <a:gd name="connsiteY3" fmla="*/ 6857999 h 6857999"/>
              <a:gd name="connsiteX4" fmla="*/ 1023 w 9187015"/>
              <a:gd name="connsiteY4" fmla="*/ 0 h 6857999"/>
              <a:gd name="connsiteX5" fmla="*/ 520262 w 9187015"/>
              <a:gd name="connsiteY5" fmla="*/ 3560901 h 6857999"/>
              <a:gd name="connsiteX6" fmla="*/ 531020 w 9187015"/>
              <a:gd name="connsiteY6" fmla="*/ 6359075 h 6857999"/>
              <a:gd name="connsiteX7" fmla="*/ 7389270 w 9187015"/>
              <a:gd name="connsiteY7" fmla="*/ 6355342 h 6857999"/>
              <a:gd name="connsiteX8" fmla="*/ 7389710 w 9187015"/>
              <a:gd name="connsiteY8" fmla="*/ 3560901 h 6857999"/>
              <a:gd name="connsiteX9" fmla="*/ 520262 w 9187015"/>
              <a:gd name="connsiteY9" fmla="*/ 3560901 h 6857999"/>
              <a:gd name="connsiteX0" fmla="*/ 1023 w 9187015"/>
              <a:gd name="connsiteY0" fmla="*/ 0 h 6857999"/>
              <a:gd name="connsiteX1" fmla="*/ 9184703 w 9187015"/>
              <a:gd name="connsiteY1" fmla="*/ 0 h 6857999"/>
              <a:gd name="connsiteX2" fmla="*/ 9186733 w 9187015"/>
              <a:gd name="connsiteY2" fmla="*/ 6857999 h 6857999"/>
              <a:gd name="connsiteX3" fmla="*/ 1023 w 9187015"/>
              <a:gd name="connsiteY3" fmla="*/ 6857999 h 6857999"/>
              <a:gd name="connsiteX4" fmla="*/ 1023 w 9187015"/>
              <a:gd name="connsiteY4" fmla="*/ 0 h 6857999"/>
              <a:gd name="connsiteX5" fmla="*/ 520262 w 9187015"/>
              <a:gd name="connsiteY5" fmla="*/ 3560901 h 6857999"/>
              <a:gd name="connsiteX6" fmla="*/ 531020 w 9187015"/>
              <a:gd name="connsiteY6" fmla="*/ 6359075 h 6857999"/>
              <a:gd name="connsiteX7" fmla="*/ 7389270 w 9187015"/>
              <a:gd name="connsiteY7" fmla="*/ 6355342 h 6857999"/>
              <a:gd name="connsiteX8" fmla="*/ 7405739 w 9187015"/>
              <a:gd name="connsiteY8" fmla="*/ 3560901 h 6857999"/>
              <a:gd name="connsiteX9" fmla="*/ 520262 w 9187015"/>
              <a:gd name="connsiteY9" fmla="*/ 3560901 h 6857999"/>
              <a:gd name="connsiteX0" fmla="*/ 1023 w 9187015"/>
              <a:gd name="connsiteY0" fmla="*/ 0 h 6857999"/>
              <a:gd name="connsiteX1" fmla="*/ 9184703 w 9187015"/>
              <a:gd name="connsiteY1" fmla="*/ 0 h 6857999"/>
              <a:gd name="connsiteX2" fmla="*/ 9186733 w 9187015"/>
              <a:gd name="connsiteY2" fmla="*/ 6857999 h 6857999"/>
              <a:gd name="connsiteX3" fmla="*/ 1023 w 9187015"/>
              <a:gd name="connsiteY3" fmla="*/ 6857999 h 6857999"/>
              <a:gd name="connsiteX4" fmla="*/ 1023 w 9187015"/>
              <a:gd name="connsiteY4" fmla="*/ 0 h 6857999"/>
              <a:gd name="connsiteX5" fmla="*/ 520262 w 9187015"/>
              <a:gd name="connsiteY5" fmla="*/ 3560901 h 6857999"/>
              <a:gd name="connsiteX6" fmla="*/ 531020 w 9187015"/>
              <a:gd name="connsiteY6" fmla="*/ 6359075 h 6857999"/>
              <a:gd name="connsiteX7" fmla="*/ 7405299 w 9187015"/>
              <a:gd name="connsiteY7" fmla="*/ 6355342 h 6857999"/>
              <a:gd name="connsiteX8" fmla="*/ 7405739 w 9187015"/>
              <a:gd name="connsiteY8" fmla="*/ 3560901 h 6857999"/>
              <a:gd name="connsiteX9" fmla="*/ 520262 w 9187015"/>
              <a:gd name="connsiteY9" fmla="*/ 356090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87015" h="6857999">
                <a:moveTo>
                  <a:pt x="1023" y="0"/>
                </a:moveTo>
                <a:lnTo>
                  <a:pt x="9184703" y="0"/>
                </a:lnTo>
                <a:cubicBezTo>
                  <a:pt x="9191792" y="2286000"/>
                  <a:pt x="9179644" y="4571999"/>
                  <a:pt x="9186733" y="6857999"/>
                </a:cubicBezTo>
                <a:lnTo>
                  <a:pt x="1023" y="6857999"/>
                </a:lnTo>
                <a:cubicBezTo>
                  <a:pt x="4567" y="4571999"/>
                  <a:pt x="-2521" y="2286000"/>
                  <a:pt x="1023" y="0"/>
                </a:cubicBezTo>
                <a:close/>
                <a:moveTo>
                  <a:pt x="520262" y="3560901"/>
                </a:moveTo>
                <a:lnTo>
                  <a:pt x="531020" y="6359075"/>
                </a:lnTo>
                <a:lnTo>
                  <a:pt x="7405299" y="6355342"/>
                </a:lnTo>
                <a:cubicBezTo>
                  <a:pt x="7401713" y="5510947"/>
                  <a:pt x="7409325" y="4405296"/>
                  <a:pt x="7405739" y="3560901"/>
                </a:cubicBezTo>
                <a:lnTo>
                  <a:pt x="520262" y="3560901"/>
                </a:lnTo>
                <a:close/>
              </a:path>
            </a:pathLst>
          </a:custGeom>
          <a:noFill/>
          <a:ln w="3175" algn="ctr">
            <a:noFill/>
            <a:miter lim="800000"/>
            <a:headEnd/>
            <a:tailEnd/>
          </a:ln>
        </p:spPr>
        <p:txBody>
          <a:bodyPr/>
          <a:lstStyle>
            <a:lvl1pPr>
              <a:defRPr sz="2133"/>
            </a:lvl1pPr>
          </a:lstStyle>
          <a:p>
            <a:r>
              <a:rPr lang="en-US"/>
              <a:t>Click icon to add picture</a:t>
            </a:r>
            <a:endParaRPr lang="en-GB" dirty="0"/>
          </a:p>
        </p:txBody>
      </p:sp>
      <p:sp>
        <p:nvSpPr>
          <p:cNvPr id="28" name="Rectangle 2"/>
          <p:cNvSpPr>
            <a:spLocks noGrp="1" noChangeArrowheads="1"/>
          </p:cNvSpPr>
          <p:nvPr userDrawn="1">
            <p:ph type="ctrTitle"/>
          </p:nvPr>
        </p:nvSpPr>
        <p:spPr>
          <a:xfrm>
            <a:off x="1837043" y="4027623"/>
            <a:ext cx="5281307" cy="1047600"/>
          </a:xfrm>
          <a:noFill/>
        </p:spPr>
        <p:txBody>
          <a:bodyPr lIns="0" tIns="0" rIns="0"/>
          <a:lstStyle>
            <a:lvl1pPr algn="l" defTabSz="1219170" rtl="0" eaLnBrk="1" latinLnBrk="0" hangingPunct="1">
              <a:lnSpc>
                <a:spcPct val="100000"/>
              </a:lnSpc>
              <a:spcBef>
                <a:spcPct val="0"/>
              </a:spcBef>
              <a:buNone/>
              <a:defRPr lang="en-GB" sz="2400" b="0" kern="1200" cap="none" spc="0" baseline="0" dirty="0">
                <a:solidFill>
                  <a:schemeClr val="tx1"/>
                </a:solidFill>
                <a:latin typeface="+mj-lt"/>
                <a:ea typeface="+mj-ea"/>
                <a:cs typeface="Arial" pitchFamily="34" charset="0"/>
              </a:defRPr>
            </a:lvl1pPr>
          </a:lstStyle>
          <a:p>
            <a:r>
              <a:rPr lang="en-US"/>
              <a:t>Click to edit Master title style</a:t>
            </a:r>
            <a:endParaRPr lang="en-GB" dirty="0"/>
          </a:p>
        </p:txBody>
      </p:sp>
      <p:sp>
        <p:nvSpPr>
          <p:cNvPr id="29" name="Rectangle 3"/>
          <p:cNvSpPr>
            <a:spLocks noGrp="1" noChangeArrowheads="1"/>
          </p:cNvSpPr>
          <p:nvPr userDrawn="1">
            <p:ph type="subTitle" idx="1"/>
          </p:nvPr>
        </p:nvSpPr>
        <p:spPr>
          <a:xfrm>
            <a:off x="1837043" y="5096740"/>
            <a:ext cx="5281307" cy="365979"/>
          </a:xfrm>
        </p:spPr>
        <p:txBody>
          <a:bodyPr anchor="b" anchorCtr="0"/>
          <a:lstStyle>
            <a:lvl1pPr marL="0" indent="0" algn="l" defTabSz="357708" rtl="0" eaLnBrk="1" latinLnBrk="0" hangingPunct="1">
              <a:lnSpc>
                <a:spcPct val="90000"/>
              </a:lnSpc>
              <a:spcBef>
                <a:spcPct val="0"/>
              </a:spcBef>
              <a:spcAft>
                <a:spcPts val="0"/>
              </a:spcAft>
              <a:buClr>
                <a:schemeClr val="accent2"/>
              </a:buClr>
              <a:buSzPct val="85000"/>
              <a:buFont typeface="Wingdings" pitchFamily="2" charset="2"/>
              <a:buNone/>
              <a:defRPr lang="en-GB" sz="1400" kern="1200" baseline="0" dirty="0">
                <a:solidFill>
                  <a:schemeClr val="tx1"/>
                </a:solidFill>
                <a:latin typeface="+mn-lt"/>
                <a:ea typeface="+mn-ea"/>
                <a:cs typeface="Arial" pitchFamily="34" charset="0"/>
              </a:defRPr>
            </a:lvl1pPr>
          </a:lstStyle>
          <a:p>
            <a:r>
              <a:rPr lang="en-US"/>
              <a:t>Click to edit Master subtitle style</a:t>
            </a:r>
            <a:endParaRPr lang="en-GB" dirty="0"/>
          </a:p>
        </p:txBody>
      </p:sp>
      <p:sp>
        <p:nvSpPr>
          <p:cNvPr id="32" name="Text Placeholder 31"/>
          <p:cNvSpPr>
            <a:spLocks noGrp="1"/>
          </p:cNvSpPr>
          <p:nvPr userDrawn="1">
            <p:ph type="body" sz="quarter" idx="10" hasCustomPrompt="1"/>
          </p:nvPr>
        </p:nvSpPr>
        <p:spPr>
          <a:xfrm>
            <a:off x="1837043" y="5636735"/>
            <a:ext cx="5281307" cy="237600"/>
          </a:xfrm>
        </p:spPr>
        <p:txBody>
          <a:bodyPr anchor="t" anchorCtr="0"/>
          <a:lstStyle>
            <a:lvl1pPr>
              <a:buNone/>
              <a:defRPr lang="en-GB" sz="1400" kern="1200" baseline="0" dirty="0">
                <a:solidFill>
                  <a:schemeClr val="tx1"/>
                </a:solidFill>
                <a:latin typeface="+mj-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Author’s Name</a:t>
            </a:r>
          </a:p>
        </p:txBody>
      </p:sp>
      <p:sp>
        <p:nvSpPr>
          <p:cNvPr id="33" name="Text Placeholder 31"/>
          <p:cNvSpPr>
            <a:spLocks noGrp="1"/>
          </p:cNvSpPr>
          <p:nvPr userDrawn="1">
            <p:ph type="body" sz="quarter" idx="11" hasCustomPrompt="1"/>
          </p:nvPr>
        </p:nvSpPr>
        <p:spPr>
          <a:xfrm>
            <a:off x="1837043" y="5892934"/>
            <a:ext cx="5281307" cy="237600"/>
          </a:xfrm>
        </p:spPr>
        <p:txBody>
          <a:bodyPr anchor="t" anchorCtr="0"/>
          <a:lstStyle>
            <a:lvl1pPr>
              <a:buNone/>
              <a:defRPr lang="en-GB" sz="1400" kern="1200" baseline="0" dirty="0">
                <a:solidFill>
                  <a:schemeClr val="tx1"/>
                </a:solidFill>
                <a:latin typeface="+mn-lt"/>
                <a:ea typeface="+mn-ea"/>
                <a:cs typeface="+mn-cs"/>
              </a:defRPr>
            </a:lvl1pPr>
          </a:lstStyle>
          <a:p>
            <a:pPr marL="0" lvl="0" indent="0" algn="l" defTabSz="357708" rtl="0" eaLnBrk="1" latinLnBrk="0" hangingPunct="1">
              <a:lnSpc>
                <a:spcPct val="100000"/>
              </a:lnSpc>
              <a:spcBef>
                <a:spcPts val="0"/>
              </a:spcBef>
              <a:spcAft>
                <a:spcPts val="800"/>
              </a:spcAft>
              <a:buClr>
                <a:schemeClr val="accent2"/>
              </a:buClr>
              <a:buSzPct val="85000"/>
              <a:buFont typeface="Wingdings" pitchFamily="2" charset="2"/>
              <a:buNone/>
            </a:pPr>
            <a:r>
              <a:rPr lang="en-GB" dirty="0"/>
              <a:t>Click to insert Role in Organisation</a:t>
            </a:r>
          </a:p>
        </p:txBody>
      </p:sp>
      <p:sp>
        <p:nvSpPr>
          <p:cNvPr id="99" name="Text Box 11" descr="&lt;COMPANY_NAME&gt;"/>
          <p:cNvSpPr txBox="1">
            <a:spLocks noChangeArrowheads="1"/>
          </p:cNvSpPr>
          <p:nvPr userDrawn="1"/>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International</a:t>
            </a:r>
          </a:p>
        </p:txBody>
      </p:sp>
      <p:sp>
        <p:nvSpPr>
          <p:cNvPr id="100"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0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05"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extLst>
      <p:ext uri="{BB962C8B-B14F-4D97-AF65-F5344CB8AC3E}">
        <p14:creationId xmlns:p14="http://schemas.microsoft.com/office/powerpoint/2010/main" val="2656339532"/>
      </p:ext>
    </p:extLst>
  </p:cSld>
  <p:clrMapOvr>
    <a:masterClrMapping/>
  </p:clrMapOvr>
  <p:transition/>
  <p:extLst mod="1">
    <p:ext uri="{DCECCB84-F9BA-43D5-87BE-67443E8EF086}">
      <p15:sldGuideLst xmlns:p15="http://schemas.microsoft.com/office/powerpoint/2012/main">
        <p15:guide id="3" orient="horz" pos="4001" userDrawn="1">
          <p15:clr>
            <a:srgbClr val="FBAE40"/>
          </p15:clr>
        </p15:guide>
        <p15:guide id="4" pos="46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545" y="728663"/>
            <a:ext cx="813463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sz="2400" b="0" kern="1200" cap="none" baseline="0" noProof="0" dirty="0" smtClean="0">
                <a:solidFill>
                  <a:schemeClr val="tx1"/>
                </a:solidFill>
                <a:latin typeface="+mj-lt"/>
                <a:ea typeface="+mj-ea"/>
                <a:cs typeface="+mj-cs"/>
              </a:defRPr>
            </a:lvl1pPr>
          </a:lstStyle>
          <a:p>
            <a:pPr lvl="0" algn="l" defTabSz="914400" rtl="0" eaLnBrk="1" latinLnBrk="0" hangingPunct="1">
              <a:spcBef>
                <a:spcPct val="0"/>
              </a:spcBef>
              <a:buNone/>
            </a:pPr>
            <a:r>
              <a:rPr lang="en-US" noProof="0"/>
              <a:t>Click to edit Master title style</a:t>
            </a:r>
            <a:endParaRPr lang="en-GB" noProof="0" dirty="0"/>
          </a:p>
        </p:txBody>
      </p:sp>
      <p:sp>
        <p:nvSpPr>
          <p:cNvPr id="10" name="Content Placeholder 9"/>
          <p:cNvSpPr>
            <a:spLocks noGrp="1"/>
          </p:cNvSpPr>
          <p:nvPr>
            <p:ph sz="quarter" idx="11"/>
          </p:nvPr>
        </p:nvSpPr>
        <p:spPr>
          <a:xfrm>
            <a:off x="504826" y="1557338"/>
            <a:ext cx="8134350"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a:defRPr lang="en-GB" dirty="0" smtClean="0"/>
            </a:lvl2pPr>
            <a:lvl3pPr>
              <a:defRPr lang="en-GB" dirty="0" smtClean="0"/>
            </a:lvl3pPr>
            <a:lvl4pPr>
              <a:defRPr lang="en-GB" dirty="0" smtClean="0"/>
            </a:lvl4pPr>
            <a:lvl5pPr>
              <a:defRPr lang="en-GB" dirty="0" smtClean="0"/>
            </a:lvl5pPr>
            <a:lvl6pPr>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5"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 Full Screen Image">
    <p:spTree>
      <p:nvGrpSpPr>
        <p:cNvPr id="1" name=""/>
        <p:cNvGrpSpPr/>
        <p:nvPr/>
      </p:nvGrpSpPr>
      <p:grpSpPr>
        <a:xfrm>
          <a:off x="0" y="0"/>
          <a:ext cx="0" cy="0"/>
          <a:chOff x="0" y="0"/>
          <a:chExt cx="0" cy="0"/>
        </a:xfrm>
      </p:grpSpPr>
      <p:sp>
        <p:nvSpPr>
          <p:cNvPr id="8" name="Picture Placeholder 2"/>
          <p:cNvSpPr>
            <a:spLocks noGrp="1"/>
          </p:cNvSpPr>
          <p:nvPr>
            <p:ph type="pic" sz="quarter" idx="12"/>
          </p:nvPr>
        </p:nvSpPr>
        <p:spPr bwMode="auto">
          <a:xfrm>
            <a:off x="0" y="0"/>
            <a:ext cx="9146382" cy="6858000"/>
          </a:xfrm>
          <a:custGeom>
            <a:avLst/>
            <a:gdLst>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63913 w 12194723"/>
              <a:gd name="connsiteY5" fmla="*/ 763913 h 6857999"/>
              <a:gd name="connsiteX6" fmla="*/ 763913 w 12194723"/>
              <a:gd name="connsiteY6" fmla="*/ 6094086 h 6857999"/>
              <a:gd name="connsiteX7" fmla="*/ 11430810 w 12194723"/>
              <a:gd name="connsiteY7" fmla="*/ 6094086 h 6857999"/>
              <a:gd name="connsiteX8" fmla="*/ 11430810 w 12194723"/>
              <a:gd name="connsiteY8" fmla="*/ 763913 h 6857999"/>
              <a:gd name="connsiteX9" fmla="*/ 763913 w 12194723"/>
              <a:gd name="connsiteY9" fmla="*/ 763913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11430810 w 12194723"/>
              <a:gd name="connsiteY7" fmla="*/ 6094086 h 6857999"/>
              <a:gd name="connsiteX8" fmla="*/ 11430810 w 12194723"/>
              <a:gd name="connsiteY8" fmla="*/ 763913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11430810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97906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33360 w 12194723"/>
              <a:gd name="connsiteY7" fmla="*/ 6094086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18431 w 12194723"/>
              <a:gd name="connsiteY7" fmla="*/ 6359075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094086 h 6857999"/>
              <a:gd name="connsiteX7" fmla="*/ 7622163 w 12194723"/>
              <a:gd name="connsiteY7" fmla="*/ 6355342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753155 w 12194723"/>
              <a:gd name="connsiteY5" fmla="*/ 3560901 h 6857999"/>
              <a:gd name="connsiteX6" fmla="*/ 763913 w 12194723"/>
              <a:gd name="connsiteY6" fmla="*/ 6359075 h 6857999"/>
              <a:gd name="connsiteX7" fmla="*/ 7622163 w 12194723"/>
              <a:gd name="connsiteY7" fmla="*/ 6355342 h 6857999"/>
              <a:gd name="connsiteX8" fmla="*/ 7622603 w 12194723"/>
              <a:gd name="connsiteY8" fmla="*/ 3560901 h 6857999"/>
              <a:gd name="connsiteX9" fmla="*/ 753155 w 12194723"/>
              <a:gd name="connsiteY9" fmla="*/ 356090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482698 w 12194723"/>
              <a:gd name="connsiteY5" fmla="*/ 482850 h 6857999"/>
              <a:gd name="connsiteX6" fmla="*/ 763913 w 12194723"/>
              <a:gd name="connsiteY6" fmla="*/ 6359075 h 6857999"/>
              <a:gd name="connsiteX7" fmla="*/ 7622163 w 12194723"/>
              <a:gd name="connsiteY7" fmla="*/ 6355342 h 6857999"/>
              <a:gd name="connsiteX8" fmla="*/ 7622603 w 12194723"/>
              <a:gd name="connsiteY8" fmla="*/ 3560901 h 6857999"/>
              <a:gd name="connsiteX9" fmla="*/ 482698 w 12194723"/>
              <a:gd name="connsiteY9" fmla="*/ 482850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4129 w 12194723"/>
              <a:gd name="connsiteY5" fmla="*/ 501900 h 6857999"/>
              <a:gd name="connsiteX6" fmla="*/ 763913 w 12194723"/>
              <a:gd name="connsiteY6" fmla="*/ 6359075 h 6857999"/>
              <a:gd name="connsiteX7" fmla="*/ 7622163 w 12194723"/>
              <a:gd name="connsiteY7" fmla="*/ 6355342 h 6857999"/>
              <a:gd name="connsiteX8" fmla="*/ 7622603 w 12194723"/>
              <a:gd name="connsiteY8" fmla="*/ 3560901 h 6857999"/>
              <a:gd name="connsiteX9" fmla="*/ 504129 w 12194723"/>
              <a:gd name="connsiteY9" fmla="*/ 501900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4129 w 12194723"/>
              <a:gd name="connsiteY5" fmla="*/ 501900 h 6857999"/>
              <a:gd name="connsiteX6" fmla="*/ 506335 w 12194723"/>
              <a:gd name="connsiteY6" fmla="*/ 666613 h 6857999"/>
              <a:gd name="connsiteX7" fmla="*/ 7622163 w 12194723"/>
              <a:gd name="connsiteY7" fmla="*/ 6355342 h 6857999"/>
              <a:gd name="connsiteX8" fmla="*/ 7622603 w 12194723"/>
              <a:gd name="connsiteY8" fmla="*/ 3560901 h 6857999"/>
              <a:gd name="connsiteX9" fmla="*/ 504129 w 12194723"/>
              <a:gd name="connsiteY9" fmla="*/ 501900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4129 w 12194723"/>
              <a:gd name="connsiteY5" fmla="*/ 501900 h 6857999"/>
              <a:gd name="connsiteX6" fmla="*/ 506335 w 12194723"/>
              <a:gd name="connsiteY6" fmla="*/ 666613 h 6857999"/>
              <a:gd name="connsiteX7" fmla="*/ 7622163 w 12194723"/>
              <a:gd name="connsiteY7" fmla="*/ 6355342 h 6857999"/>
              <a:gd name="connsiteX8" fmla="*/ 1788474 w 12194723"/>
              <a:gd name="connsiteY8" fmla="*/ 508608 h 6857999"/>
              <a:gd name="connsiteX9" fmla="*/ 504129 w 12194723"/>
              <a:gd name="connsiteY9" fmla="*/ 501900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4129 w 12194723"/>
              <a:gd name="connsiteY5" fmla="*/ 501900 h 6857999"/>
              <a:gd name="connsiteX6" fmla="*/ 506335 w 12194723"/>
              <a:gd name="connsiteY6" fmla="*/ 666613 h 6857999"/>
              <a:gd name="connsiteX7" fmla="*/ 1762276 w 12194723"/>
              <a:gd name="connsiteY7" fmla="*/ 675759 h 6857999"/>
              <a:gd name="connsiteX8" fmla="*/ 1788474 w 12194723"/>
              <a:gd name="connsiteY8" fmla="*/ 508608 h 6857999"/>
              <a:gd name="connsiteX9" fmla="*/ 504129 w 12194723"/>
              <a:gd name="connsiteY9" fmla="*/ 501900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06335 w 12194723"/>
              <a:gd name="connsiteY6" fmla="*/ 666613 h 6857999"/>
              <a:gd name="connsiteX7" fmla="*/ 1762276 w 12194723"/>
              <a:gd name="connsiteY7" fmla="*/ 675759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06335 w 12194723"/>
              <a:gd name="connsiteY6" fmla="*/ 666613 h 6857999"/>
              <a:gd name="connsiteX7" fmla="*/ 1762276 w 12194723"/>
              <a:gd name="connsiteY7" fmla="*/ 675759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06335 w 12194723"/>
              <a:gd name="connsiteY6" fmla="*/ 666613 h 6857999"/>
              <a:gd name="connsiteX7" fmla="*/ 1762276 w 12194723"/>
              <a:gd name="connsiteY7" fmla="*/ 675759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06335 w 12194723"/>
              <a:gd name="connsiteY6" fmla="*/ 666613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4281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4281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8470 w 12194723"/>
              <a:gd name="connsiteY7" fmla="*/ 587653 h 6857999"/>
              <a:gd name="connsiteX8" fmla="*/ 1788474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8470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2 w 12194723"/>
              <a:gd name="connsiteY7" fmla="*/ 587653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8949 w 12194723"/>
              <a:gd name="connsiteY8" fmla="*/ 5086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963833 w 12194723"/>
              <a:gd name="connsiteY8" fmla="*/ 506110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996313 w 12194723"/>
              <a:gd name="connsiteY8" fmla="*/ 486123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966332 w 12194723"/>
              <a:gd name="connsiteY8" fmla="*/ 381191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86445 w 12194723"/>
              <a:gd name="connsiteY8" fmla="*/ 558575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88944 w 12194723"/>
              <a:gd name="connsiteY8" fmla="*/ 506109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88944 w 12194723"/>
              <a:gd name="connsiteY8" fmla="*/ 503610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88944 w 12194723"/>
              <a:gd name="connsiteY8" fmla="*/ 503610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53965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1454 w 12194723"/>
              <a:gd name="connsiteY8" fmla="*/ 503609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1455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1456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81325 w 12194723"/>
              <a:gd name="connsiteY7" fmla="*/ 585272 h 6857999"/>
              <a:gd name="connsiteX8" fmla="*/ 1771456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1 w 12194723"/>
              <a:gd name="connsiteY7" fmla="*/ 585272 h 6857999"/>
              <a:gd name="connsiteX8" fmla="*/ 1771456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1 w 12194723"/>
              <a:gd name="connsiteY7" fmla="*/ 585272 h 6857999"/>
              <a:gd name="connsiteX8" fmla="*/ 1771456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06662 h 6857999"/>
              <a:gd name="connsiteX6" fmla="*/ 511097 w 12194723"/>
              <a:gd name="connsiteY6" fmla="*/ 583270 h 6857999"/>
              <a:gd name="connsiteX7" fmla="*/ 1774181 w 12194723"/>
              <a:gd name="connsiteY7" fmla="*/ 585272 h 6857999"/>
              <a:gd name="connsiteX8" fmla="*/ 1771456 w 12194723"/>
              <a:gd name="connsiteY8" fmla="*/ 506108 h 6857999"/>
              <a:gd name="connsiteX9" fmla="*/ 508891 w 12194723"/>
              <a:gd name="connsiteY9" fmla="*/ 506662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71456 w 12194723"/>
              <a:gd name="connsiteY8" fmla="*/ 506108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71457 w 12194723"/>
              <a:gd name="connsiteY8" fmla="*/ 513252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71457 w 12194723"/>
              <a:gd name="connsiteY8" fmla="*/ 513252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71457 w 12194723"/>
              <a:gd name="connsiteY8" fmla="*/ 513252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69076 w 12194723"/>
              <a:gd name="connsiteY8" fmla="*/ 508490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69076 w 12194723"/>
              <a:gd name="connsiteY8" fmla="*/ 508490 h 6857999"/>
              <a:gd name="connsiteX9" fmla="*/ 508891 w 12194723"/>
              <a:gd name="connsiteY9" fmla="*/ 511425 h 6857999"/>
              <a:gd name="connsiteX0" fmla="*/ 0 w 12194723"/>
              <a:gd name="connsiteY0" fmla="*/ 0 h 6857999"/>
              <a:gd name="connsiteX1" fmla="*/ 12194723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69076 w 12194723"/>
              <a:gd name="connsiteY8" fmla="*/ 508490 h 6857999"/>
              <a:gd name="connsiteX9" fmla="*/ 508891 w 12194723"/>
              <a:gd name="connsiteY9" fmla="*/ 511425 h 6857999"/>
              <a:gd name="connsiteX0" fmla="*/ 0 w 12194723"/>
              <a:gd name="connsiteY0" fmla="*/ 0 h 6857999"/>
              <a:gd name="connsiteX1" fmla="*/ 9108537 w 12194723"/>
              <a:gd name="connsiteY1" fmla="*/ 0 h 6857999"/>
              <a:gd name="connsiteX2" fmla="*/ 12194723 w 12194723"/>
              <a:gd name="connsiteY2" fmla="*/ 6857999 h 6857999"/>
              <a:gd name="connsiteX3" fmla="*/ 0 w 12194723"/>
              <a:gd name="connsiteY3" fmla="*/ 6857999 h 6857999"/>
              <a:gd name="connsiteX4" fmla="*/ 0 w 12194723"/>
              <a:gd name="connsiteY4" fmla="*/ 0 h 6857999"/>
              <a:gd name="connsiteX5" fmla="*/ 508891 w 12194723"/>
              <a:gd name="connsiteY5" fmla="*/ 511425 h 6857999"/>
              <a:gd name="connsiteX6" fmla="*/ 511097 w 12194723"/>
              <a:gd name="connsiteY6" fmla="*/ 583270 h 6857999"/>
              <a:gd name="connsiteX7" fmla="*/ 1774181 w 12194723"/>
              <a:gd name="connsiteY7" fmla="*/ 585272 h 6857999"/>
              <a:gd name="connsiteX8" fmla="*/ 1769076 w 12194723"/>
              <a:gd name="connsiteY8" fmla="*/ 508490 h 6857999"/>
              <a:gd name="connsiteX9" fmla="*/ 508891 w 12194723"/>
              <a:gd name="connsiteY9" fmla="*/ 511425 h 6857999"/>
              <a:gd name="connsiteX0" fmla="*/ 0 w 9160493"/>
              <a:gd name="connsiteY0" fmla="*/ 0 h 6857999"/>
              <a:gd name="connsiteX1" fmla="*/ 9108537 w 9160493"/>
              <a:gd name="connsiteY1" fmla="*/ 0 h 6857999"/>
              <a:gd name="connsiteX2" fmla="*/ 9160493 w 9160493"/>
              <a:gd name="connsiteY2" fmla="*/ 6857999 h 6857999"/>
              <a:gd name="connsiteX3" fmla="*/ 0 w 9160493"/>
              <a:gd name="connsiteY3" fmla="*/ 6857999 h 6857999"/>
              <a:gd name="connsiteX4" fmla="*/ 0 w 9160493"/>
              <a:gd name="connsiteY4" fmla="*/ 0 h 6857999"/>
              <a:gd name="connsiteX5" fmla="*/ 508891 w 9160493"/>
              <a:gd name="connsiteY5" fmla="*/ 511425 h 6857999"/>
              <a:gd name="connsiteX6" fmla="*/ 511097 w 9160493"/>
              <a:gd name="connsiteY6" fmla="*/ 583270 h 6857999"/>
              <a:gd name="connsiteX7" fmla="*/ 1774181 w 9160493"/>
              <a:gd name="connsiteY7" fmla="*/ 585272 h 6857999"/>
              <a:gd name="connsiteX8" fmla="*/ 1769076 w 9160493"/>
              <a:gd name="connsiteY8" fmla="*/ 508490 h 6857999"/>
              <a:gd name="connsiteX9" fmla="*/ 508891 w 9160493"/>
              <a:gd name="connsiteY9" fmla="*/ 511425 h 6857999"/>
              <a:gd name="connsiteX0" fmla="*/ 0 w 9160493"/>
              <a:gd name="connsiteY0" fmla="*/ 0 h 6857999"/>
              <a:gd name="connsiteX1" fmla="*/ 9151400 w 9160493"/>
              <a:gd name="connsiteY1" fmla="*/ 0 h 6857999"/>
              <a:gd name="connsiteX2" fmla="*/ 9160493 w 9160493"/>
              <a:gd name="connsiteY2" fmla="*/ 6857999 h 6857999"/>
              <a:gd name="connsiteX3" fmla="*/ 0 w 9160493"/>
              <a:gd name="connsiteY3" fmla="*/ 6857999 h 6857999"/>
              <a:gd name="connsiteX4" fmla="*/ 0 w 9160493"/>
              <a:gd name="connsiteY4" fmla="*/ 0 h 6857999"/>
              <a:gd name="connsiteX5" fmla="*/ 508891 w 9160493"/>
              <a:gd name="connsiteY5" fmla="*/ 511425 h 6857999"/>
              <a:gd name="connsiteX6" fmla="*/ 511097 w 9160493"/>
              <a:gd name="connsiteY6" fmla="*/ 583270 h 6857999"/>
              <a:gd name="connsiteX7" fmla="*/ 1774181 w 9160493"/>
              <a:gd name="connsiteY7" fmla="*/ 585272 h 6857999"/>
              <a:gd name="connsiteX8" fmla="*/ 1769076 w 9160493"/>
              <a:gd name="connsiteY8" fmla="*/ 508490 h 6857999"/>
              <a:gd name="connsiteX9" fmla="*/ 508891 w 9160493"/>
              <a:gd name="connsiteY9" fmla="*/ 511425 h 6857999"/>
              <a:gd name="connsiteX0" fmla="*/ 0 w 9154778"/>
              <a:gd name="connsiteY0" fmla="*/ 0 h 6857999"/>
              <a:gd name="connsiteX1" fmla="*/ 9151400 w 9154778"/>
              <a:gd name="connsiteY1" fmla="*/ 0 h 6857999"/>
              <a:gd name="connsiteX2" fmla="*/ 9154778 w 9154778"/>
              <a:gd name="connsiteY2" fmla="*/ 6857999 h 6857999"/>
              <a:gd name="connsiteX3" fmla="*/ 0 w 9154778"/>
              <a:gd name="connsiteY3" fmla="*/ 6857999 h 6857999"/>
              <a:gd name="connsiteX4" fmla="*/ 0 w 9154778"/>
              <a:gd name="connsiteY4" fmla="*/ 0 h 6857999"/>
              <a:gd name="connsiteX5" fmla="*/ 508891 w 9154778"/>
              <a:gd name="connsiteY5" fmla="*/ 511425 h 6857999"/>
              <a:gd name="connsiteX6" fmla="*/ 511097 w 9154778"/>
              <a:gd name="connsiteY6" fmla="*/ 583270 h 6857999"/>
              <a:gd name="connsiteX7" fmla="*/ 1774181 w 9154778"/>
              <a:gd name="connsiteY7" fmla="*/ 585272 h 6857999"/>
              <a:gd name="connsiteX8" fmla="*/ 1769076 w 9154778"/>
              <a:gd name="connsiteY8" fmla="*/ 508490 h 6857999"/>
              <a:gd name="connsiteX9" fmla="*/ 508891 w 9154778"/>
              <a:gd name="connsiteY9" fmla="*/ 511425 h 6857999"/>
              <a:gd name="connsiteX0" fmla="*/ 0 w 9154778"/>
              <a:gd name="connsiteY0" fmla="*/ 0 h 6857999"/>
              <a:gd name="connsiteX1" fmla="*/ 9151400 w 9154778"/>
              <a:gd name="connsiteY1" fmla="*/ 0 h 6857999"/>
              <a:gd name="connsiteX2" fmla="*/ 9154778 w 9154778"/>
              <a:gd name="connsiteY2" fmla="*/ 6857999 h 6857999"/>
              <a:gd name="connsiteX3" fmla="*/ 0 w 9154778"/>
              <a:gd name="connsiteY3" fmla="*/ 6857999 h 6857999"/>
              <a:gd name="connsiteX4" fmla="*/ 0 w 9154778"/>
              <a:gd name="connsiteY4" fmla="*/ 0 h 6857999"/>
              <a:gd name="connsiteX5" fmla="*/ 508891 w 9154778"/>
              <a:gd name="connsiteY5" fmla="*/ 511425 h 6857999"/>
              <a:gd name="connsiteX6" fmla="*/ 511097 w 9154778"/>
              <a:gd name="connsiteY6" fmla="*/ 583270 h 6857999"/>
              <a:gd name="connsiteX7" fmla="*/ 1774181 w 9154778"/>
              <a:gd name="connsiteY7" fmla="*/ 585272 h 6857999"/>
              <a:gd name="connsiteX8" fmla="*/ 1769076 w 9154778"/>
              <a:gd name="connsiteY8" fmla="*/ 508490 h 6857999"/>
              <a:gd name="connsiteX9" fmla="*/ 508891 w 9154778"/>
              <a:gd name="connsiteY9" fmla="*/ 511425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54778" h="6857999">
                <a:moveTo>
                  <a:pt x="0" y="0"/>
                </a:moveTo>
                <a:lnTo>
                  <a:pt x="9151400" y="0"/>
                </a:lnTo>
                <a:lnTo>
                  <a:pt x="9154778" y="6857999"/>
                </a:lnTo>
                <a:lnTo>
                  <a:pt x="0" y="6857999"/>
                </a:lnTo>
                <a:lnTo>
                  <a:pt x="0" y="0"/>
                </a:lnTo>
                <a:close/>
                <a:moveTo>
                  <a:pt x="508891" y="511425"/>
                </a:moveTo>
                <a:cubicBezTo>
                  <a:pt x="509626" y="566329"/>
                  <a:pt x="510362" y="528366"/>
                  <a:pt x="511097" y="583270"/>
                </a:cubicBezTo>
                <a:lnTo>
                  <a:pt x="1774181" y="585272"/>
                </a:lnTo>
                <a:cubicBezTo>
                  <a:pt x="1771177" y="584735"/>
                  <a:pt x="1768022" y="508891"/>
                  <a:pt x="1769076" y="508490"/>
                </a:cubicBezTo>
                <a:cubicBezTo>
                  <a:pt x="1770130" y="508089"/>
                  <a:pt x="928953" y="510447"/>
                  <a:pt x="508891" y="511425"/>
                </a:cubicBezTo>
                <a:close/>
              </a:path>
            </a:pathLst>
          </a:custGeom>
          <a:noFill/>
          <a:ln w="3175" algn="ctr">
            <a:noFill/>
            <a:miter lim="800000"/>
            <a:headEnd/>
            <a:tailEnd/>
          </a:ln>
        </p:spPr>
        <p:txBody>
          <a:bodyPr/>
          <a:lstStyle>
            <a:lvl1pPr>
              <a:defRPr sz="2133"/>
            </a:lvl1pPr>
          </a:lstStyle>
          <a:p>
            <a:r>
              <a:rPr lang="en-US"/>
              <a:t>Click icon to add picture</a:t>
            </a:r>
            <a:endParaRPr lang="en-GB" dirty="0"/>
          </a:p>
        </p:txBody>
      </p:sp>
      <p:sp>
        <p:nvSpPr>
          <p:cNvPr id="34" name="Rectangle 2"/>
          <p:cNvSpPr>
            <a:spLocks noGrp="1" noChangeArrowheads="1"/>
          </p:cNvSpPr>
          <p:nvPr>
            <p:ph type="title"/>
          </p:nvPr>
        </p:nvSpPr>
        <p:spPr bwMode="auto">
          <a:xfrm>
            <a:off x="504545" y="728663"/>
            <a:ext cx="813463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sz="2400" b="0" kern="1200" cap="none" baseline="0" noProof="0" dirty="0" smtClean="0">
                <a:solidFill>
                  <a:schemeClr val="tx1"/>
                </a:solidFill>
                <a:latin typeface="+mj-lt"/>
                <a:ea typeface="+mj-ea"/>
                <a:cs typeface="+mj-cs"/>
              </a:defRPr>
            </a:lvl1pPr>
          </a:lstStyle>
          <a:p>
            <a:pPr lvl="0" algn="l" defTabSz="914400" rtl="0" eaLnBrk="1" latinLnBrk="0" hangingPunct="1">
              <a:spcBef>
                <a:spcPct val="0"/>
              </a:spcBef>
              <a:buNone/>
            </a:pPr>
            <a:r>
              <a:rPr lang="en-US" noProof="0"/>
              <a:t>Click to edit Master title style</a:t>
            </a:r>
            <a:endParaRPr lang="en-GB" noProof="0" dirty="0"/>
          </a:p>
        </p:txBody>
      </p:sp>
      <p:sp>
        <p:nvSpPr>
          <p:cNvPr id="10" name="Content Placeholder 9"/>
          <p:cNvSpPr>
            <a:spLocks noGrp="1"/>
          </p:cNvSpPr>
          <p:nvPr>
            <p:ph sz="quarter" idx="11"/>
          </p:nvPr>
        </p:nvSpPr>
        <p:spPr>
          <a:xfrm>
            <a:off x="504826" y="1557338"/>
            <a:ext cx="8134350"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a:defRPr lang="en-GB" dirty="0" smtClean="0"/>
            </a:lvl2pPr>
            <a:lvl3pPr>
              <a:defRPr lang="en-GB" dirty="0" smtClean="0"/>
            </a:lvl3pPr>
            <a:lvl4pPr>
              <a:defRPr lang="en-GB" dirty="0" smtClean="0"/>
            </a:lvl4pPr>
            <a:lvl5pPr>
              <a:defRPr lang="en-GB" dirty="0" smtClean="0"/>
            </a:lvl5pPr>
            <a:lvl6pPr>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5"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extLst>
      <p:ext uri="{BB962C8B-B14F-4D97-AF65-F5344CB8AC3E}">
        <p14:creationId xmlns:p14="http://schemas.microsoft.com/office/powerpoint/2010/main" val="276799103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 2 Line Heading">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6" y="728663"/>
            <a:ext cx="813435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noProof="0" dirty="0" smtClean="0"/>
            </a:lvl1pPr>
          </a:lstStyle>
          <a:p>
            <a:pPr lvl="0"/>
            <a:r>
              <a:rPr lang="en-US" noProof="0"/>
              <a:t>Click to edit Master title style</a:t>
            </a:r>
            <a:endParaRPr lang="en-GB" noProof="0" dirty="0"/>
          </a:p>
        </p:txBody>
      </p:sp>
      <p:sp>
        <p:nvSpPr>
          <p:cNvPr id="11" name="Content Placeholder 9"/>
          <p:cNvSpPr>
            <a:spLocks noGrp="1"/>
          </p:cNvSpPr>
          <p:nvPr>
            <p:ph sz="quarter" idx="11"/>
          </p:nvPr>
        </p:nvSpPr>
        <p:spPr>
          <a:xfrm>
            <a:off x="504826" y="1557338"/>
            <a:ext cx="8134350"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a:defRPr lang="en-GB" dirty="0" smtClean="0"/>
            </a:lvl2pPr>
            <a:lvl3pPr>
              <a:defRPr lang="en-GB" dirty="0" smtClean="0"/>
            </a:lvl3pPr>
            <a:lvl4pPr>
              <a:defRPr lang="en-GB" dirty="0" smtClean="0"/>
            </a:lvl4pPr>
            <a:lvl5pPr>
              <a:defRPr lang="en-GB" dirty="0" smtClean="0"/>
            </a:lvl5pPr>
            <a:lvl6pPr>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9"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2"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High Content">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6" y="728663"/>
            <a:ext cx="8134350"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GB" noProof="0" dirty="0" smtClean="0"/>
            </a:lvl1pPr>
          </a:lstStyle>
          <a:p>
            <a:pPr lvl="0"/>
            <a:r>
              <a:rPr lang="en-US" noProof="0"/>
              <a:t>Click to edit Master title style</a:t>
            </a:r>
            <a:endParaRPr lang="en-GB" noProof="0" dirty="0"/>
          </a:p>
        </p:txBody>
      </p:sp>
      <p:sp>
        <p:nvSpPr>
          <p:cNvPr id="11" name="Content Placeholder 9"/>
          <p:cNvSpPr>
            <a:spLocks noGrp="1"/>
          </p:cNvSpPr>
          <p:nvPr>
            <p:ph sz="quarter" idx="11"/>
          </p:nvPr>
        </p:nvSpPr>
        <p:spPr>
          <a:xfrm>
            <a:off x="504826" y="1557338"/>
            <a:ext cx="8134350" cy="4694237"/>
          </a:xfrm>
        </p:spPr>
        <p:txBody>
          <a:bodyPr/>
          <a:lstStyle>
            <a:lvl1pPr marL="0" indent="0" defTabSz="268288">
              <a:lnSpc>
                <a:spcPct val="140000"/>
              </a:lnSpc>
              <a:spcBef>
                <a:spcPts val="0"/>
              </a:spcBef>
              <a:spcAft>
                <a:spcPts val="0"/>
              </a:spcAft>
              <a:defRPr sz="1600"/>
            </a:lvl1pPr>
            <a:lvl2pPr marL="216000" indent="-216000" defTabSz="268288">
              <a:lnSpc>
                <a:spcPct val="140000"/>
              </a:lnSpc>
              <a:spcBef>
                <a:spcPts val="0"/>
              </a:spcBef>
              <a:spcAft>
                <a:spcPts val="0"/>
              </a:spcAft>
              <a:defRPr sz="1600"/>
            </a:lvl2pPr>
            <a:lvl3pPr marL="410400" indent="-194400" defTabSz="268288">
              <a:lnSpc>
                <a:spcPct val="140000"/>
              </a:lnSpc>
              <a:spcBef>
                <a:spcPts val="0"/>
              </a:spcBef>
              <a:spcAft>
                <a:spcPts val="0"/>
              </a:spcAft>
              <a:buClr>
                <a:schemeClr val="tx1"/>
              </a:buClr>
              <a:buSzPct val="75000"/>
              <a:buFont typeface="Wingdings" pitchFamily="2" charset="2"/>
              <a:buChar char=""/>
              <a:defRPr sz="1600"/>
            </a:lvl3pPr>
            <a:lvl4pPr marL="576000" indent="-187200" defTabSz="268288">
              <a:lnSpc>
                <a:spcPct val="140000"/>
              </a:lnSpc>
              <a:spcBef>
                <a:spcPts val="0"/>
              </a:spcBef>
              <a:spcAft>
                <a:spcPts val="0"/>
              </a:spcAft>
              <a:buClr>
                <a:schemeClr val="tx1"/>
              </a:buClr>
              <a:buSzPct val="75000"/>
              <a:buFont typeface="Wingdings" pitchFamily="2" charset="2"/>
              <a:buChar char=""/>
              <a:defRPr sz="1600"/>
            </a:lvl4pPr>
            <a:lvl5pPr marL="766800" indent="-154800" defTabSz="268288">
              <a:lnSpc>
                <a:spcPct val="140000"/>
              </a:lnSpc>
              <a:spcBef>
                <a:spcPts val="0"/>
              </a:spcBef>
              <a:spcAft>
                <a:spcPts val="0"/>
              </a:spcAft>
              <a:buClr>
                <a:schemeClr val="tx1"/>
              </a:buClr>
              <a:buSzPct val="75000"/>
              <a:buFont typeface="Wingdings" pitchFamily="2" charset="2"/>
              <a:buChar char=""/>
              <a:defRPr sz="1400"/>
            </a:lvl5pPr>
            <a:lvl6pPr marL="914400" indent="-144000" defTabSz="268288">
              <a:lnSpc>
                <a:spcPct val="140000"/>
              </a:lnSpc>
              <a:spcAft>
                <a:spcPts val="0"/>
              </a:spcAft>
              <a:buClr>
                <a:schemeClr val="tx1"/>
              </a:buClr>
              <a:buSzPct val="75000"/>
              <a:buFont typeface="Wingdings" pitchFamily="2" charset="2"/>
              <a:buChar char=""/>
              <a:defRPr sz="120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9"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2"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4" name="Rectangle 2"/>
          <p:cNvSpPr>
            <a:spLocks noGrp="1" noChangeArrowheads="1"/>
          </p:cNvSpPr>
          <p:nvPr>
            <p:ph type="title"/>
          </p:nvPr>
        </p:nvSpPr>
        <p:spPr bwMode="auto">
          <a:xfrm>
            <a:off x="504825" y="728663"/>
            <a:ext cx="8132199" cy="7556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lang="en-US" sz="2400" b="0" kern="1200" cap="none" baseline="0" noProof="0" dirty="0" smtClean="0">
                <a:solidFill>
                  <a:schemeClr val="tx1"/>
                </a:solidFill>
                <a:latin typeface="+mj-lt"/>
                <a:ea typeface="+mj-ea"/>
                <a:cs typeface="+mj-cs"/>
              </a:defRPr>
            </a:lvl1pPr>
          </a:lstStyle>
          <a:p>
            <a:pPr lvl="0" algn="l" defTabSz="914400" rtl="0" eaLnBrk="1" latinLnBrk="0" hangingPunct="1">
              <a:spcBef>
                <a:spcPct val="0"/>
              </a:spcBef>
              <a:buNone/>
            </a:pPr>
            <a:r>
              <a:rPr lang="en-US"/>
              <a:t>Click to edit Master title style</a:t>
            </a:r>
            <a:endParaRPr lang="en-GB" dirty="0"/>
          </a:p>
        </p:txBody>
      </p:sp>
      <p:sp>
        <p:nvSpPr>
          <p:cNvPr id="10" name="Content Placeholder 14"/>
          <p:cNvSpPr>
            <a:spLocks noGrp="1"/>
          </p:cNvSpPr>
          <p:nvPr>
            <p:ph sz="quarter" idx="13"/>
          </p:nvPr>
        </p:nvSpPr>
        <p:spPr>
          <a:xfrm>
            <a:off x="4716463" y="1557339"/>
            <a:ext cx="3922712" cy="4694236"/>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a:defRPr lang="en-GB" dirty="0" smtClean="0"/>
            </a:lvl2pPr>
            <a:lvl3pPr>
              <a:defRPr lang="en-GB" dirty="0" smtClean="0"/>
            </a:lvl3pPr>
            <a:lvl4pPr>
              <a:defRPr lang="en-GB" dirty="0" smtClean="0"/>
            </a:lvl4pPr>
            <a:lvl5pPr>
              <a:defRPr lang="en-GB" dirty="0" smtClean="0"/>
            </a:lvl5pPr>
            <a:lvl6pPr>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43"/>
          <p:cNvSpPr>
            <a:spLocks noGrp="1"/>
          </p:cNvSpPr>
          <p:nvPr>
            <p:ph type="body" sz="quarter" idx="11"/>
          </p:nvPr>
        </p:nvSpPr>
        <p:spPr>
          <a:xfrm>
            <a:off x="504825" y="1557338"/>
            <a:ext cx="3922713" cy="4694237"/>
          </a:xfrm>
          <a:noFill/>
          <a:ln w="9525" algn="ctr">
            <a:noFill/>
            <a:miter lim="800000"/>
            <a:headEnd/>
            <a:tailEnd/>
          </a:ln>
        </p:spPr>
        <p:txBody>
          <a:bodyPr vert="horz" wrap="square" lIns="0" tIns="0" rIns="0" bIns="0" numCol="1" anchor="t" anchorCtr="0" compatLnSpc="1">
            <a:prstTxWarp prst="textNoShape">
              <a:avLst/>
            </a:prstTxWarp>
          </a:bodyPr>
          <a:lstStyle>
            <a:lvl1pPr>
              <a:defRPr lang="en-GB" dirty="0" smtClean="0"/>
            </a:lvl1pPr>
            <a:lvl2pPr>
              <a:defRPr lang="en-GB" dirty="0" smtClean="0"/>
            </a:lvl2pPr>
            <a:lvl3pPr>
              <a:defRPr lang="en-GB" dirty="0" smtClean="0"/>
            </a:lvl3pPr>
            <a:lvl4pPr>
              <a:defRPr lang="en-GB" dirty="0" smtClean="0"/>
            </a:lvl4pPr>
            <a:lvl5pPr>
              <a:defRPr lang="en-GB" dirty="0" smtClean="0"/>
            </a:lvl5pPr>
            <a:lvl6pPr>
              <a:defRPr lang="en-GB" dirty="0" smtClean="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13"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14"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angle 3"/>
          <p:cNvSpPr>
            <a:spLocks noGrp="1" noChangeArrowheads="1"/>
          </p:cNvSpPr>
          <p:nvPr>
            <p:ph type="body" idx="1"/>
          </p:nvPr>
        </p:nvSpPr>
        <p:spPr bwMode="auto">
          <a:xfrm>
            <a:off x="504825" y="1556950"/>
            <a:ext cx="8134350" cy="4694497"/>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Rectangle 2"/>
          <p:cNvSpPr>
            <a:spLocks noGrp="1" noChangeArrowheads="1"/>
          </p:cNvSpPr>
          <p:nvPr>
            <p:ph type="title"/>
          </p:nvPr>
        </p:nvSpPr>
        <p:spPr bwMode="auto">
          <a:xfrm>
            <a:off x="504825" y="728663"/>
            <a:ext cx="8134351" cy="755649"/>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GB" dirty="0"/>
          </a:p>
        </p:txBody>
      </p:sp>
      <p:sp>
        <p:nvSpPr>
          <p:cNvPr id="68" name="Rectangle 67"/>
          <p:cNvSpPr/>
          <p:nvPr/>
        </p:nvSpPr>
        <p:spPr bwMode="gray">
          <a:xfrm>
            <a:off x="508010" y="508000"/>
            <a:ext cx="1269984" cy="76200"/>
          </a:xfrm>
          <a:prstGeom prst="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GB" dirty="0">
              <a:solidFill>
                <a:schemeClr val="tx1"/>
              </a:solidFill>
            </a:endParaRPr>
          </a:p>
        </p:txBody>
      </p:sp>
      <p:sp>
        <p:nvSpPr>
          <p:cNvPr id="69" name="Text Box 11" descr="&lt;COMPANY_NAME&gt;"/>
          <p:cNvSpPr txBox="1">
            <a:spLocks noChangeArrowheads="1"/>
          </p:cNvSpPr>
          <p:nvPr/>
        </p:nvSpPr>
        <p:spPr bwMode="auto">
          <a:xfrm>
            <a:off x="507889" y="6478119"/>
            <a:ext cx="2285554" cy="237744"/>
          </a:xfrm>
          <a:prstGeom prst="rect">
            <a:avLst/>
          </a:prstGeom>
          <a:noFill/>
          <a:ln w="9525" algn="ctr">
            <a:noFill/>
            <a:miter lim="800000"/>
            <a:headEnd/>
            <a:tailEnd/>
          </a:ln>
          <a:effectLst/>
        </p:spPr>
        <p:txBody>
          <a:bodyPr wrap="none" lIns="0" tIns="0" rIns="0" anchor="t" anchorCtr="0">
            <a:noAutofit/>
          </a:bodyPr>
          <a:lstStyle/>
          <a:p>
            <a:pPr>
              <a:defRPr/>
            </a:pPr>
            <a:r>
              <a:rPr lang="en-GB" sz="800" dirty="0">
                <a:solidFill>
                  <a:schemeClr val="tx1"/>
                </a:solidFill>
                <a:latin typeface="+mn-lt"/>
                <a:cs typeface="Arial" pitchFamily="34" charset="0"/>
              </a:rPr>
              <a:t>Copyright of Shell International</a:t>
            </a:r>
          </a:p>
        </p:txBody>
      </p:sp>
      <p:sp>
        <p:nvSpPr>
          <p:cNvPr id="70" name="Rectangle 6" descr="Rectangle 6"/>
          <p:cNvSpPr>
            <a:spLocks noGrp="1" noChangeArrowheads="1"/>
          </p:cNvSpPr>
          <p:nvPr>
            <p:ph type="sldNum" sz="quarter" idx="4"/>
          </p:nvPr>
        </p:nvSpPr>
        <p:spPr bwMode="auto">
          <a:xfrm>
            <a:off x="8377584" y="6478119"/>
            <a:ext cx="266673"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fld id="{D32BAE6A-B452-4007-8177-56DD051636F9}" type="slidenum">
              <a:rPr lang="en-GB" smtClean="0"/>
              <a:pPr/>
              <a:t>‹#›</a:t>
            </a:fld>
            <a:endParaRPr lang="en-GB" dirty="0"/>
          </a:p>
        </p:txBody>
      </p:sp>
      <p:sp>
        <p:nvSpPr>
          <p:cNvPr id="71" name="Rectangle 4" descr="Rectangle 4"/>
          <p:cNvSpPr>
            <a:spLocks noGrp="1" noChangeArrowheads="1"/>
          </p:cNvSpPr>
          <p:nvPr>
            <p:ph type="dt" sz="half" idx="2"/>
          </p:nvPr>
        </p:nvSpPr>
        <p:spPr bwMode="auto">
          <a:xfrm>
            <a:off x="7203687" y="6478119"/>
            <a:ext cx="1080000" cy="237744"/>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r>
              <a:rPr lang="en-US"/>
              <a:t>Date Month 2016</a:t>
            </a:r>
            <a:endParaRPr lang="en-GB" dirty="0"/>
          </a:p>
        </p:txBody>
      </p:sp>
      <p:sp>
        <p:nvSpPr>
          <p:cNvPr id="72" name="Rectangle 5"/>
          <p:cNvSpPr>
            <a:spLocks noGrp="1" noChangeArrowheads="1"/>
          </p:cNvSpPr>
          <p:nvPr>
            <p:ph type="ftr" sz="quarter" idx="3"/>
          </p:nvPr>
        </p:nvSpPr>
        <p:spPr bwMode="auto">
          <a:xfrm>
            <a:off x="2923673" y="6478119"/>
            <a:ext cx="3300663" cy="237744"/>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a:defRPr/>
            </a:pPr>
            <a:r>
              <a:rPr lang="en-GB" dirty="0"/>
              <a:t>Footer</a:t>
            </a:r>
          </a:p>
        </p:txBody>
      </p:sp>
    </p:spTree>
  </p:cSld>
  <p:clrMap bg1="lt1" tx1="dk1" bg2="lt2" tx2="dk2" accent1="accent1" accent2="accent2" accent3="accent3" accent4="accent4" accent5="accent5" accent6="accent6" hlink="hlink" folHlink="folHlink"/>
  <p:sldLayoutIdLst>
    <p:sldLayoutId id="2147483649" r:id="rId1"/>
    <p:sldLayoutId id="2147483695" r:id="rId2"/>
    <p:sldLayoutId id="2147483696" r:id="rId3"/>
    <p:sldLayoutId id="2147483697" r:id="rId4"/>
    <p:sldLayoutId id="2147483693" r:id="rId5"/>
    <p:sldLayoutId id="2147483699" r:id="rId6"/>
    <p:sldLayoutId id="2147483689" r:id="rId7"/>
    <p:sldLayoutId id="2147483691" r:id="rId8"/>
    <p:sldLayoutId id="2147483667" r:id="rId9"/>
    <p:sldLayoutId id="2147483690" r:id="rId10"/>
    <p:sldLayoutId id="2147483692" r:id="rId11"/>
    <p:sldLayoutId id="2147483694" r:id="rId12"/>
    <p:sldLayoutId id="2147483680" r:id="rId13"/>
    <p:sldLayoutId id="2147483698" r:id="rId14"/>
    <p:sldLayoutId id="2147483678" r:id="rId15"/>
    <p:sldLayoutId id="2147483679" r:id="rId16"/>
    <p:sldLayoutId id="2147483700" r:id="rId17"/>
    <p:sldLayoutId id="2147483681" r:id="rId18"/>
    <p:sldLayoutId id="2147483682" r:id="rId19"/>
    <p:sldLayoutId id="2147483683" r:id="rId20"/>
  </p:sldLayoutIdLst>
  <p:transition>
    <p:fade/>
  </p:transition>
  <p:hf hdr="0"/>
  <p:txStyles>
    <p:titleStyle>
      <a:lvl1pPr algn="l" defTabSz="914400" rtl="0" eaLnBrk="1" latinLnBrk="0" hangingPunct="1">
        <a:spcBef>
          <a:spcPct val="0"/>
        </a:spcBef>
        <a:buNone/>
        <a:defRPr lang="en-GB" sz="2400" b="0" kern="1200" cap="none" baseline="0" dirty="0" smtClean="0">
          <a:solidFill>
            <a:schemeClr val="tx1"/>
          </a:solidFill>
          <a:latin typeface="+mj-lt"/>
          <a:ea typeface="+mj-ea"/>
          <a:cs typeface="+mj-cs"/>
        </a:defRPr>
      </a:lvl1pPr>
    </p:titleStyle>
    <p:bodyStyle>
      <a:lvl1pPr marL="0" indent="0" algn="l" defTabSz="268288" rtl="0" eaLnBrk="1" latinLnBrk="0" hangingPunct="1">
        <a:lnSpc>
          <a:spcPct val="140000"/>
        </a:lnSpc>
        <a:spcBef>
          <a:spcPts val="0"/>
        </a:spcBef>
        <a:spcAft>
          <a:spcPts val="0"/>
        </a:spcAft>
        <a:buClr>
          <a:schemeClr val="accent2"/>
        </a:buClr>
        <a:buSzPct val="85000"/>
        <a:buFont typeface="Wingdings" pitchFamily="2" charset="2"/>
        <a:buNone/>
        <a:defRPr sz="2000" kern="1200" baseline="0">
          <a:solidFill>
            <a:schemeClr val="tx1"/>
          </a:solidFill>
          <a:latin typeface="+mn-lt"/>
          <a:ea typeface="+mn-ea"/>
          <a:cs typeface="+mn-cs"/>
        </a:defRPr>
      </a:lvl1pPr>
      <a:lvl2pPr marL="277200" indent="-277200" algn="l" defTabSz="268288" rtl="0" eaLnBrk="1" latinLnBrk="0" hangingPunct="1">
        <a:lnSpc>
          <a:spcPct val="140000"/>
        </a:lnSpc>
        <a:spcBef>
          <a:spcPts val="0"/>
        </a:spcBef>
        <a:spcAft>
          <a:spcPts val="0"/>
        </a:spcAft>
        <a:buClr>
          <a:schemeClr val="accent2"/>
        </a:buClr>
        <a:buSzPct val="85000"/>
        <a:buFont typeface="Wingdings" pitchFamily="2" charset="2"/>
        <a:buChar char="n"/>
        <a:defRPr sz="2000" b="0" kern="1200">
          <a:solidFill>
            <a:schemeClr val="tx1"/>
          </a:solidFill>
          <a:latin typeface="+mn-lt"/>
          <a:ea typeface="+mn-ea"/>
          <a:cs typeface="+mn-cs"/>
        </a:defRPr>
      </a:lvl2pPr>
      <a:lvl3pPr marL="522000" indent="-252000" algn="l" defTabSz="268288" rtl="0" eaLnBrk="1" latinLnBrk="0" hangingPunct="1">
        <a:lnSpc>
          <a:spcPct val="140000"/>
        </a:lnSpc>
        <a:spcBef>
          <a:spcPts val="0"/>
        </a:spcBef>
        <a:spcAft>
          <a:spcPts val="0"/>
        </a:spcAft>
        <a:buClr>
          <a:schemeClr val="tx1"/>
        </a:buClr>
        <a:buSzPct val="75000"/>
        <a:buFont typeface="Wingdings" pitchFamily="2" charset="2"/>
        <a:buChar char=""/>
        <a:defRPr sz="2000" b="0" kern="1200">
          <a:solidFill>
            <a:schemeClr val="tx1"/>
          </a:solidFill>
          <a:latin typeface="+mn-lt"/>
          <a:ea typeface="+mn-ea"/>
          <a:cs typeface="+mn-cs"/>
        </a:defRPr>
      </a:lvl3pPr>
      <a:lvl4pPr marL="756000" indent="-241200" algn="l" defTabSz="268288" rtl="0" eaLnBrk="1" latinLnBrk="0" hangingPunct="1">
        <a:lnSpc>
          <a:spcPct val="140000"/>
        </a:lnSpc>
        <a:spcBef>
          <a:spcPts val="0"/>
        </a:spcBef>
        <a:spcAft>
          <a:spcPts val="0"/>
        </a:spcAft>
        <a:buClr>
          <a:schemeClr val="tx1"/>
        </a:buClr>
        <a:buSzPct val="75000"/>
        <a:buFont typeface="Wingdings" pitchFamily="2" charset="2"/>
        <a:buChar char=""/>
        <a:defRPr sz="2000" b="0" kern="1200" baseline="0">
          <a:solidFill>
            <a:schemeClr val="tx1"/>
          </a:solidFill>
          <a:latin typeface="+mn-lt"/>
          <a:ea typeface="+mn-ea"/>
          <a:cs typeface="+mn-cs"/>
        </a:defRPr>
      </a:lvl4pPr>
      <a:lvl5pPr marL="964800" indent="-212400" algn="l" defTabSz="268288" rtl="0" eaLnBrk="1" latinLnBrk="0" hangingPunct="1">
        <a:lnSpc>
          <a:spcPct val="140000"/>
        </a:lnSpc>
        <a:spcBef>
          <a:spcPts val="0"/>
        </a:spcBef>
        <a:spcAft>
          <a:spcPts val="0"/>
        </a:spcAft>
        <a:buClr>
          <a:schemeClr val="tx1"/>
        </a:buClr>
        <a:buSzPct val="75000"/>
        <a:buFont typeface="Wingdings" pitchFamily="2" charset="2"/>
        <a:buChar char=""/>
        <a:defRPr sz="1800" kern="1200">
          <a:solidFill>
            <a:schemeClr val="tx1"/>
          </a:solidFill>
          <a:latin typeface="+mn-lt"/>
          <a:ea typeface="+mn-ea"/>
          <a:cs typeface="+mn-cs"/>
        </a:defRPr>
      </a:lvl5pPr>
      <a:lvl6pPr marL="1144800" indent="-180000" algn="l" defTabSz="268288" rtl="0" eaLnBrk="1" latinLnBrk="0" hangingPunct="1">
        <a:lnSpc>
          <a:spcPct val="140000"/>
        </a:lnSpc>
        <a:spcBef>
          <a:spcPts val="0"/>
        </a:spcBef>
        <a:spcAft>
          <a:spcPts val="0"/>
        </a:spcAft>
        <a:buClr>
          <a:schemeClr val="tx1"/>
        </a:buClr>
        <a:buSzPct val="75000"/>
        <a:buFont typeface="Wingdings" pitchFamily="2" charset="2"/>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18" userDrawn="1">
          <p15:clr>
            <a:srgbClr val="F26B43"/>
          </p15:clr>
        </p15:guide>
        <p15:guide id="3" pos="2880" userDrawn="1">
          <p15:clr>
            <a:srgbClr val="F26B43"/>
          </p15:clr>
        </p15:guide>
        <p15:guide id="4" pos="5442" userDrawn="1">
          <p15:clr>
            <a:srgbClr val="F26B43"/>
          </p15:clr>
        </p15:guide>
        <p15:guide id="5" orient="horz" pos="323" userDrawn="1">
          <p15:clr>
            <a:srgbClr val="F26B43"/>
          </p15:clr>
        </p15:guide>
        <p15:guide id="6" orient="horz" pos="368" userDrawn="1">
          <p15:clr>
            <a:srgbClr val="F26B43"/>
          </p15:clr>
        </p15:guide>
        <p15:guide id="7" orient="horz" pos="459" userDrawn="1">
          <p15:clr>
            <a:srgbClr val="F26B43"/>
          </p15:clr>
        </p15:guide>
        <p15:guide id="8" orient="horz" pos="935" userDrawn="1">
          <p15:clr>
            <a:srgbClr val="F26B43"/>
          </p15:clr>
        </p15:guide>
        <p15:guide id="9" orient="horz" pos="981" userDrawn="1">
          <p15:clr>
            <a:srgbClr val="F26B43"/>
          </p15:clr>
        </p15:guide>
        <p15:guide id="10" orient="horz" pos="3938" userDrawn="1">
          <p15:clr>
            <a:srgbClr val="F26B43"/>
          </p15:clr>
        </p15:guide>
        <p15:guide id="11" orient="horz" pos="4078" userDrawn="1">
          <p15:clr>
            <a:srgbClr val="F26B43"/>
          </p15:clr>
        </p15:guide>
        <p15:guide id="12" orient="horz" pos="4229" userDrawn="1">
          <p15:clr>
            <a:srgbClr val="F26B43"/>
          </p15:clr>
        </p15:guide>
        <p15:guide id="13" pos="1111" userDrawn="1">
          <p15:clr>
            <a:srgbClr val="F26B43"/>
          </p15:clr>
        </p15:guide>
        <p15:guide id="14" pos="2971" userDrawn="1">
          <p15:clr>
            <a:srgbClr val="F26B43"/>
          </p15:clr>
        </p15:guide>
        <p15:guide id="15" pos="278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ctrTitle"/>
          </p:nvPr>
        </p:nvSpPr>
        <p:spPr/>
        <p:txBody>
          <a:bodyPr/>
          <a:lstStyle/>
          <a:p>
            <a:r>
              <a:rPr lang="en-GB" dirty="0"/>
              <a:t>LOP Flare Pilot Outage</a:t>
            </a:r>
            <a:br>
              <a:rPr lang="en-GB" dirty="0"/>
            </a:br>
            <a:r>
              <a:rPr lang="en-GB" sz="2000" dirty="0"/>
              <a:t>Shell Martinez Refinery 7/6/18</a:t>
            </a:r>
            <a:endParaRPr lang="en-GB" dirty="0">
              <a:latin typeface="Futura Light" panose="00000400000000000000" pitchFamily="2" charset="0"/>
            </a:endParaRPr>
          </a:p>
        </p:txBody>
      </p:sp>
      <p:sp>
        <p:nvSpPr>
          <p:cNvPr id="18" name="Text Placeholder 17"/>
          <p:cNvSpPr>
            <a:spLocks noGrp="1"/>
          </p:cNvSpPr>
          <p:nvPr>
            <p:ph type="body" sz="quarter" idx="10"/>
          </p:nvPr>
        </p:nvSpPr>
        <p:spPr/>
        <p:txBody>
          <a:bodyPr/>
          <a:lstStyle/>
          <a:p>
            <a:r>
              <a:rPr lang="en-GB" dirty="0"/>
              <a:t>Nathan Hanna</a:t>
            </a:r>
          </a:p>
        </p:txBody>
      </p:sp>
      <p:sp>
        <p:nvSpPr>
          <p:cNvPr id="19" name="Text Placeholder 18"/>
          <p:cNvSpPr>
            <a:spLocks noGrp="1"/>
          </p:cNvSpPr>
          <p:nvPr>
            <p:ph type="body" sz="quarter" idx="11"/>
          </p:nvPr>
        </p:nvSpPr>
        <p:spPr/>
        <p:txBody>
          <a:bodyPr/>
          <a:lstStyle/>
          <a:p>
            <a:r>
              <a:rPr lang="en-GB" dirty="0"/>
              <a:t>Operations Support Engineer</a:t>
            </a:r>
          </a:p>
        </p:txBody>
      </p:sp>
      <p:sp>
        <p:nvSpPr>
          <p:cNvPr id="10" name="Slide Number Placeholder 9"/>
          <p:cNvSpPr>
            <a:spLocks noGrp="1"/>
          </p:cNvSpPr>
          <p:nvPr>
            <p:ph type="sldNum" sz="quarter" idx="4"/>
          </p:nvPr>
        </p:nvSpPr>
        <p:spPr>
          <a:xfrm>
            <a:off x="8357529" y="6479279"/>
            <a:ext cx="266673" cy="237744"/>
          </a:xfrm>
        </p:spPr>
        <p:txBody>
          <a:bodyPr/>
          <a:lstStyle/>
          <a:p>
            <a:fld id="{D32BAE6A-B452-4007-8177-56DD051636F9}" type="slidenum">
              <a:rPr lang="en-GB" smtClean="0"/>
              <a:pPr/>
              <a:t>1</a:t>
            </a:fld>
            <a:endParaRPr lang="en-GB" dirty="0"/>
          </a:p>
        </p:txBody>
      </p:sp>
      <p:sp>
        <p:nvSpPr>
          <p:cNvPr id="5" name="Date Placeholder 4"/>
          <p:cNvSpPr>
            <a:spLocks noGrp="1"/>
          </p:cNvSpPr>
          <p:nvPr>
            <p:ph type="dt" sz="half" idx="2"/>
          </p:nvPr>
        </p:nvSpPr>
        <p:spPr>
          <a:xfrm>
            <a:off x="7203687" y="6478120"/>
            <a:ext cx="1080000" cy="237744"/>
          </a:xfrm>
        </p:spPr>
        <p:txBody>
          <a:bodyPr/>
          <a:lstStyle/>
          <a:p>
            <a:r>
              <a:rPr lang="en-US" dirty="0"/>
              <a:t>September 20</a:t>
            </a:r>
            <a:r>
              <a:rPr lang="en-US" baseline="30000" dirty="0"/>
              <a:t>th</a:t>
            </a:r>
            <a:r>
              <a:rPr lang="en-US" dirty="0"/>
              <a:t>, 2018</a:t>
            </a:r>
            <a:endParaRPr lang="en-GB" dirty="0"/>
          </a:p>
        </p:txBody>
      </p:sp>
      <p:sp>
        <p:nvSpPr>
          <p:cNvPr id="9" name="Footer Placeholder 8"/>
          <p:cNvSpPr>
            <a:spLocks noGrp="1"/>
          </p:cNvSpPr>
          <p:nvPr>
            <p:ph type="ftr" sz="quarter" idx="3"/>
          </p:nvPr>
        </p:nvSpPr>
        <p:spPr>
          <a:xfrm>
            <a:off x="3549669" y="6478119"/>
            <a:ext cx="2520000" cy="237744"/>
          </a:xfrm>
        </p:spPr>
        <p:txBody>
          <a:bodyPr/>
          <a:lstStyle/>
          <a:p>
            <a:r>
              <a:rPr lang="en-GB" dirty="0"/>
              <a:t>Contra Costa County CAER Group Presentation</a:t>
            </a:r>
          </a:p>
        </p:txBody>
      </p:sp>
      <p:sp>
        <p:nvSpPr>
          <p:cNvPr id="15" name="Text Placeholder 17">
            <a:extLst>
              <a:ext uri="{FF2B5EF4-FFF2-40B4-BE49-F238E27FC236}">
                <a16:creationId xmlns:a16="http://schemas.microsoft.com/office/drawing/2014/main" id="{5C7A4419-5CB9-4516-BD73-A7DCFA7D0509}"/>
              </a:ext>
            </a:extLst>
          </p:cNvPr>
          <p:cNvSpPr txBox="1">
            <a:spLocks/>
          </p:cNvSpPr>
          <p:nvPr/>
        </p:nvSpPr>
        <p:spPr bwMode="auto">
          <a:xfrm>
            <a:off x="1778400" y="5110682"/>
            <a:ext cx="3305949" cy="237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marL="0" indent="0" algn="l" defTabSz="268288" rtl="0" eaLnBrk="1" latinLnBrk="0" hangingPunct="1">
              <a:lnSpc>
                <a:spcPct val="140000"/>
              </a:lnSpc>
              <a:spcBef>
                <a:spcPts val="0"/>
              </a:spcBef>
              <a:spcAft>
                <a:spcPts val="0"/>
              </a:spcAft>
              <a:buClr>
                <a:schemeClr val="accent2"/>
              </a:buClr>
              <a:buSzPct val="85000"/>
              <a:buFont typeface="Wingdings" pitchFamily="2" charset="2"/>
              <a:buNone/>
              <a:defRPr lang="en-GB" sz="1400" kern="1200" baseline="0" dirty="0">
                <a:solidFill>
                  <a:schemeClr val="tx1"/>
                </a:solidFill>
                <a:latin typeface="+mj-lt"/>
                <a:ea typeface="+mn-ea"/>
                <a:cs typeface="+mn-cs"/>
              </a:defRPr>
            </a:lvl1pPr>
            <a:lvl2pPr marL="277200" indent="-277200" algn="l" defTabSz="268288" rtl="0" eaLnBrk="1" latinLnBrk="0" hangingPunct="1">
              <a:lnSpc>
                <a:spcPct val="140000"/>
              </a:lnSpc>
              <a:spcBef>
                <a:spcPts val="0"/>
              </a:spcBef>
              <a:spcAft>
                <a:spcPts val="0"/>
              </a:spcAft>
              <a:buClr>
                <a:schemeClr val="accent2"/>
              </a:buClr>
              <a:buSzPct val="85000"/>
              <a:buFont typeface="Wingdings" pitchFamily="2" charset="2"/>
              <a:buChar char="n"/>
              <a:defRPr sz="2000" b="0" kern="1200">
                <a:solidFill>
                  <a:schemeClr val="tx1"/>
                </a:solidFill>
                <a:latin typeface="+mn-lt"/>
                <a:ea typeface="+mn-ea"/>
                <a:cs typeface="+mn-cs"/>
              </a:defRPr>
            </a:lvl2pPr>
            <a:lvl3pPr marL="522000" indent="-252000" algn="l" defTabSz="268288" rtl="0" eaLnBrk="1" latinLnBrk="0" hangingPunct="1">
              <a:lnSpc>
                <a:spcPct val="140000"/>
              </a:lnSpc>
              <a:spcBef>
                <a:spcPts val="0"/>
              </a:spcBef>
              <a:spcAft>
                <a:spcPts val="0"/>
              </a:spcAft>
              <a:buClr>
                <a:schemeClr val="tx1"/>
              </a:buClr>
              <a:buSzPct val="75000"/>
              <a:buFont typeface="Wingdings" pitchFamily="2" charset="2"/>
              <a:buChar char=""/>
              <a:defRPr sz="2000" b="0" kern="1200">
                <a:solidFill>
                  <a:schemeClr val="tx1"/>
                </a:solidFill>
                <a:latin typeface="+mn-lt"/>
                <a:ea typeface="+mn-ea"/>
                <a:cs typeface="+mn-cs"/>
              </a:defRPr>
            </a:lvl3pPr>
            <a:lvl4pPr marL="756000" indent="-241200" algn="l" defTabSz="268288" rtl="0" eaLnBrk="1" latinLnBrk="0" hangingPunct="1">
              <a:lnSpc>
                <a:spcPct val="140000"/>
              </a:lnSpc>
              <a:spcBef>
                <a:spcPts val="0"/>
              </a:spcBef>
              <a:spcAft>
                <a:spcPts val="0"/>
              </a:spcAft>
              <a:buClr>
                <a:schemeClr val="tx1"/>
              </a:buClr>
              <a:buSzPct val="75000"/>
              <a:buFont typeface="Wingdings" pitchFamily="2" charset="2"/>
              <a:buChar char=""/>
              <a:defRPr sz="2000" b="0" kern="1200" baseline="0">
                <a:solidFill>
                  <a:schemeClr val="tx1"/>
                </a:solidFill>
                <a:latin typeface="+mn-lt"/>
                <a:ea typeface="+mn-ea"/>
                <a:cs typeface="+mn-cs"/>
              </a:defRPr>
            </a:lvl4pPr>
            <a:lvl5pPr marL="964800" indent="-212400" algn="l" defTabSz="268288" rtl="0" eaLnBrk="1" latinLnBrk="0" hangingPunct="1">
              <a:lnSpc>
                <a:spcPct val="140000"/>
              </a:lnSpc>
              <a:spcBef>
                <a:spcPts val="0"/>
              </a:spcBef>
              <a:spcAft>
                <a:spcPts val="0"/>
              </a:spcAft>
              <a:buClr>
                <a:schemeClr val="tx1"/>
              </a:buClr>
              <a:buSzPct val="75000"/>
              <a:buFont typeface="Wingdings" pitchFamily="2" charset="2"/>
              <a:buChar char=""/>
              <a:defRPr sz="1800" kern="1200">
                <a:solidFill>
                  <a:schemeClr val="tx1"/>
                </a:solidFill>
                <a:latin typeface="+mn-lt"/>
                <a:ea typeface="+mn-ea"/>
                <a:cs typeface="+mn-cs"/>
              </a:defRPr>
            </a:lvl5pPr>
            <a:lvl6pPr marL="1144800" indent="-180000" algn="l" defTabSz="268288" rtl="0" eaLnBrk="1" latinLnBrk="0" hangingPunct="1">
              <a:lnSpc>
                <a:spcPct val="140000"/>
              </a:lnSpc>
              <a:spcBef>
                <a:spcPts val="0"/>
              </a:spcBef>
              <a:spcAft>
                <a:spcPts val="0"/>
              </a:spcAft>
              <a:buClr>
                <a:schemeClr val="tx1"/>
              </a:buClr>
              <a:buSzPct val="75000"/>
              <a:buFont typeface="Wingdings" pitchFamily="2" charset="2"/>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Austin Schipper</a:t>
            </a:r>
          </a:p>
        </p:txBody>
      </p:sp>
      <p:sp>
        <p:nvSpPr>
          <p:cNvPr id="21" name="Text Placeholder 18">
            <a:extLst>
              <a:ext uri="{FF2B5EF4-FFF2-40B4-BE49-F238E27FC236}">
                <a16:creationId xmlns:a16="http://schemas.microsoft.com/office/drawing/2014/main" id="{E983BD9F-89E9-4384-B6F7-61D0165B2D26}"/>
              </a:ext>
            </a:extLst>
          </p:cNvPr>
          <p:cNvSpPr txBox="1">
            <a:spLocks/>
          </p:cNvSpPr>
          <p:nvPr/>
        </p:nvSpPr>
        <p:spPr bwMode="auto">
          <a:xfrm>
            <a:off x="1778400" y="5362682"/>
            <a:ext cx="3305949" cy="237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marL="0" indent="0" algn="l" defTabSz="268288" rtl="0" eaLnBrk="1" latinLnBrk="0" hangingPunct="1">
              <a:lnSpc>
                <a:spcPct val="140000"/>
              </a:lnSpc>
              <a:spcBef>
                <a:spcPts val="0"/>
              </a:spcBef>
              <a:spcAft>
                <a:spcPts val="0"/>
              </a:spcAft>
              <a:buClr>
                <a:schemeClr val="accent2"/>
              </a:buClr>
              <a:buSzPct val="85000"/>
              <a:buFont typeface="Wingdings" pitchFamily="2" charset="2"/>
              <a:buNone/>
              <a:defRPr lang="en-GB" sz="1400" kern="1200" baseline="0" dirty="0">
                <a:solidFill>
                  <a:schemeClr val="tx1"/>
                </a:solidFill>
                <a:latin typeface="+mn-lt"/>
                <a:ea typeface="+mn-ea"/>
                <a:cs typeface="+mn-cs"/>
              </a:defRPr>
            </a:lvl1pPr>
            <a:lvl2pPr marL="277200" indent="-277200" algn="l" defTabSz="268288" rtl="0" eaLnBrk="1" latinLnBrk="0" hangingPunct="1">
              <a:lnSpc>
                <a:spcPct val="140000"/>
              </a:lnSpc>
              <a:spcBef>
                <a:spcPts val="0"/>
              </a:spcBef>
              <a:spcAft>
                <a:spcPts val="0"/>
              </a:spcAft>
              <a:buClr>
                <a:schemeClr val="accent2"/>
              </a:buClr>
              <a:buSzPct val="85000"/>
              <a:buFont typeface="Wingdings" pitchFamily="2" charset="2"/>
              <a:buChar char="n"/>
              <a:defRPr sz="2000" b="0" kern="1200">
                <a:solidFill>
                  <a:schemeClr val="tx1"/>
                </a:solidFill>
                <a:latin typeface="+mn-lt"/>
                <a:ea typeface="+mn-ea"/>
                <a:cs typeface="+mn-cs"/>
              </a:defRPr>
            </a:lvl2pPr>
            <a:lvl3pPr marL="522000" indent="-252000" algn="l" defTabSz="268288" rtl="0" eaLnBrk="1" latinLnBrk="0" hangingPunct="1">
              <a:lnSpc>
                <a:spcPct val="140000"/>
              </a:lnSpc>
              <a:spcBef>
                <a:spcPts val="0"/>
              </a:spcBef>
              <a:spcAft>
                <a:spcPts val="0"/>
              </a:spcAft>
              <a:buClr>
                <a:schemeClr val="tx1"/>
              </a:buClr>
              <a:buSzPct val="75000"/>
              <a:buFont typeface="Wingdings" pitchFamily="2" charset="2"/>
              <a:buChar char=""/>
              <a:defRPr sz="2000" b="0" kern="1200">
                <a:solidFill>
                  <a:schemeClr val="tx1"/>
                </a:solidFill>
                <a:latin typeface="+mn-lt"/>
                <a:ea typeface="+mn-ea"/>
                <a:cs typeface="+mn-cs"/>
              </a:defRPr>
            </a:lvl3pPr>
            <a:lvl4pPr marL="756000" indent="-241200" algn="l" defTabSz="268288" rtl="0" eaLnBrk="1" latinLnBrk="0" hangingPunct="1">
              <a:lnSpc>
                <a:spcPct val="140000"/>
              </a:lnSpc>
              <a:spcBef>
                <a:spcPts val="0"/>
              </a:spcBef>
              <a:spcAft>
                <a:spcPts val="0"/>
              </a:spcAft>
              <a:buClr>
                <a:schemeClr val="tx1"/>
              </a:buClr>
              <a:buSzPct val="75000"/>
              <a:buFont typeface="Wingdings" pitchFamily="2" charset="2"/>
              <a:buChar char=""/>
              <a:defRPr sz="2000" b="0" kern="1200" baseline="0">
                <a:solidFill>
                  <a:schemeClr val="tx1"/>
                </a:solidFill>
                <a:latin typeface="+mn-lt"/>
                <a:ea typeface="+mn-ea"/>
                <a:cs typeface="+mn-cs"/>
              </a:defRPr>
            </a:lvl4pPr>
            <a:lvl5pPr marL="964800" indent="-212400" algn="l" defTabSz="268288" rtl="0" eaLnBrk="1" latinLnBrk="0" hangingPunct="1">
              <a:lnSpc>
                <a:spcPct val="140000"/>
              </a:lnSpc>
              <a:spcBef>
                <a:spcPts val="0"/>
              </a:spcBef>
              <a:spcAft>
                <a:spcPts val="0"/>
              </a:spcAft>
              <a:buClr>
                <a:schemeClr val="tx1"/>
              </a:buClr>
              <a:buSzPct val="75000"/>
              <a:buFont typeface="Wingdings" pitchFamily="2" charset="2"/>
              <a:buChar char=""/>
              <a:defRPr sz="1800" kern="1200">
                <a:solidFill>
                  <a:schemeClr val="tx1"/>
                </a:solidFill>
                <a:latin typeface="+mn-lt"/>
                <a:ea typeface="+mn-ea"/>
                <a:cs typeface="+mn-cs"/>
              </a:defRPr>
            </a:lvl5pPr>
            <a:lvl6pPr marL="1144800" indent="-180000" algn="l" defTabSz="268288" rtl="0" eaLnBrk="1" latinLnBrk="0" hangingPunct="1">
              <a:lnSpc>
                <a:spcPct val="140000"/>
              </a:lnSpc>
              <a:spcBef>
                <a:spcPts val="0"/>
              </a:spcBef>
              <a:spcAft>
                <a:spcPts val="0"/>
              </a:spcAft>
              <a:buClr>
                <a:schemeClr val="tx1"/>
              </a:buClr>
              <a:buSzPct val="75000"/>
              <a:buFont typeface="Wingdings" pitchFamily="2" charset="2"/>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Reliability Engineer</a:t>
            </a:r>
          </a:p>
        </p:txBody>
      </p:sp>
      <p:sp>
        <p:nvSpPr>
          <p:cNvPr id="22" name="Text Placeholder 17">
            <a:extLst>
              <a:ext uri="{FF2B5EF4-FFF2-40B4-BE49-F238E27FC236}">
                <a16:creationId xmlns:a16="http://schemas.microsoft.com/office/drawing/2014/main" id="{074DF86E-C8A7-4069-80F2-7B0FA4936498}"/>
              </a:ext>
            </a:extLst>
          </p:cNvPr>
          <p:cNvSpPr txBox="1">
            <a:spLocks/>
          </p:cNvSpPr>
          <p:nvPr/>
        </p:nvSpPr>
        <p:spPr bwMode="auto">
          <a:xfrm>
            <a:off x="1778400" y="5628389"/>
            <a:ext cx="3305949" cy="237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marL="0" indent="0" algn="l" defTabSz="268288" rtl="0" eaLnBrk="1" latinLnBrk="0" hangingPunct="1">
              <a:lnSpc>
                <a:spcPct val="140000"/>
              </a:lnSpc>
              <a:spcBef>
                <a:spcPts val="0"/>
              </a:spcBef>
              <a:spcAft>
                <a:spcPts val="0"/>
              </a:spcAft>
              <a:buClr>
                <a:schemeClr val="accent2"/>
              </a:buClr>
              <a:buSzPct val="85000"/>
              <a:buFont typeface="Wingdings" pitchFamily="2" charset="2"/>
              <a:buNone/>
              <a:defRPr lang="en-GB" sz="1400" kern="1200" baseline="0" dirty="0">
                <a:solidFill>
                  <a:schemeClr val="tx1"/>
                </a:solidFill>
                <a:latin typeface="+mj-lt"/>
                <a:ea typeface="+mn-ea"/>
                <a:cs typeface="+mn-cs"/>
              </a:defRPr>
            </a:lvl1pPr>
            <a:lvl2pPr marL="277200" indent="-277200" algn="l" defTabSz="268288" rtl="0" eaLnBrk="1" latinLnBrk="0" hangingPunct="1">
              <a:lnSpc>
                <a:spcPct val="140000"/>
              </a:lnSpc>
              <a:spcBef>
                <a:spcPts val="0"/>
              </a:spcBef>
              <a:spcAft>
                <a:spcPts val="0"/>
              </a:spcAft>
              <a:buClr>
                <a:schemeClr val="accent2"/>
              </a:buClr>
              <a:buSzPct val="85000"/>
              <a:buFont typeface="Wingdings" pitchFamily="2" charset="2"/>
              <a:buChar char="n"/>
              <a:defRPr sz="2000" b="0" kern="1200">
                <a:solidFill>
                  <a:schemeClr val="tx1"/>
                </a:solidFill>
                <a:latin typeface="+mn-lt"/>
                <a:ea typeface="+mn-ea"/>
                <a:cs typeface="+mn-cs"/>
              </a:defRPr>
            </a:lvl2pPr>
            <a:lvl3pPr marL="522000" indent="-252000" algn="l" defTabSz="268288" rtl="0" eaLnBrk="1" latinLnBrk="0" hangingPunct="1">
              <a:lnSpc>
                <a:spcPct val="140000"/>
              </a:lnSpc>
              <a:spcBef>
                <a:spcPts val="0"/>
              </a:spcBef>
              <a:spcAft>
                <a:spcPts val="0"/>
              </a:spcAft>
              <a:buClr>
                <a:schemeClr val="tx1"/>
              </a:buClr>
              <a:buSzPct val="75000"/>
              <a:buFont typeface="Wingdings" pitchFamily="2" charset="2"/>
              <a:buChar char=""/>
              <a:defRPr sz="2000" b="0" kern="1200">
                <a:solidFill>
                  <a:schemeClr val="tx1"/>
                </a:solidFill>
                <a:latin typeface="+mn-lt"/>
                <a:ea typeface="+mn-ea"/>
                <a:cs typeface="+mn-cs"/>
              </a:defRPr>
            </a:lvl3pPr>
            <a:lvl4pPr marL="756000" indent="-241200" algn="l" defTabSz="268288" rtl="0" eaLnBrk="1" latinLnBrk="0" hangingPunct="1">
              <a:lnSpc>
                <a:spcPct val="140000"/>
              </a:lnSpc>
              <a:spcBef>
                <a:spcPts val="0"/>
              </a:spcBef>
              <a:spcAft>
                <a:spcPts val="0"/>
              </a:spcAft>
              <a:buClr>
                <a:schemeClr val="tx1"/>
              </a:buClr>
              <a:buSzPct val="75000"/>
              <a:buFont typeface="Wingdings" pitchFamily="2" charset="2"/>
              <a:buChar char=""/>
              <a:defRPr sz="2000" b="0" kern="1200" baseline="0">
                <a:solidFill>
                  <a:schemeClr val="tx1"/>
                </a:solidFill>
                <a:latin typeface="+mn-lt"/>
                <a:ea typeface="+mn-ea"/>
                <a:cs typeface="+mn-cs"/>
              </a:defRPr>
            </a:lvl4pPr>
            <a:lvl5pPr marL="964800" indent="-212400" algn="l" defTabSz="268288" rtl="0" eaLnBrk="1" latinLnBrk="0" hangingPunct="1">
              <a:lnSpc>
                <a:spcPct val="140000"/>
              </a:lnSpc>
              <a:spcBef>
                <a:spcPts val="0"/>
              </a:spcBef>
              <a:spcAft>
                <a:spcPts val="0"/>
              </a:spcAft>
              <a:buClr>
                <a:schemeClr val="tx1"/>
              </a:buClr>
              <a:buSzPct val="75000"/>
              <a:buFont typeface="Wingdings" pitchFamily="2" charset="2"/>
              <a:buChar char=""/>
              <a:defRPr sz="1800" kern="1200">
                <a:solidFill>
                  <a:schemeClr val="tx1"/>
                </a:solidFill>
                <a:latin typeface="+mn-lt"/>
                <a:ea typeface="+mn-ea"/>
                <a:cs typeface="+mn-cs"/>
              </a:defRPr>
            </a:lvl5pPr>
            <a:lvl6pPr marL="1144800" indent="-180000" algn="l" defTabSz="268288" rtl="0" eaLnBrk="1" latinLnBrk="0" hangingPunct="1">
              <a:lnSpc>
                <a:spcPct val="140000"/>
              </a:lnSpc>
              <a:spcBef>
                <a:spcPts val="0"/>
              </a:spcBef>
              <a:spcAft>
                <a:spcPts val="0"/>
              </a:spcAft>
              <a:buClr>
                <a:schemeClr val="tx1"/>
              </a:buClr>
              <a:buSzPct val="75000"/>
              <a:buFont typeface="Wingdings" pitchFamily="2" charset="2"/>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Tim Sloper</a:t>
            </a:r>
          </a:p>
        </p:txBody>
      </p:sp>
      <p:sp>
        <p:nvSpPr>
          <p:cNvPr id="23" name="Text Placeholder 18">
            <a:extLst>
              <a:ext uri="{FF2B5EF4-FFF2-40B4-BE49-F238E27FC236}">
                <a16:creationId xmlns:a16="http://schemas.microsoft.com/office/drawing/2014/main" id="{4E720C24-AB08-4FDD-AD20-C1760A36D844}"/>
              </a:ext>
            </a:extLst>
          </p:cNvPr>
          <p:cNvSpPr txBox="1">
            <a:spLocks/>
          </p:cNvSpPr>
          <p:nvPr/>
        </p:nvSpPr>
        <p:spPr bwMode="auto">
          <a:xfrm>
            <a:off x="1778400" y="5880389"/>
            <a:ext cx="3305949" cy="237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marL="0" indent="0" algn="l" defTabSz="268288" rtl="0" eaLnBrk="1" latinLnBrk="0" hangingPunct="1">
              <a:lnSpc>
                <a:spcPct val="140000"/>
              </a:lnSpc>
              <a:spcBef>
                <a:spcPts val="0"/>
              </a:spcBef>
              <a:spcAft>
                <a:spcPts val="0"/>
              </a:spcAft>
              <a:buClr>
                <a:schemeClr val="accent2"/>
              </a:buClr>
              <a:buSzPct val="85000"/>
              <a:buFont typeface="Wingdings" pitchFamily="2" charset="2"/>
              <a:buNone/>
              <a:defRPr lang="en-GB" sz="1400" kern="1200" baseline="0" dirty="0">
                <a:solidFill>
                  <a:schemeClr val="tx1"/>
                </a:solidFill>
                <a:latin typeface="+mn-lt"/>
                <a:ea typeface="+mn-ea"/>
                <a:cs typeface="+mn-cs"/>
              </a:defRPr>
            </a:lvl1pPr>
            <a:lvl2pPr marL="277200" indent="-277200" algn="l" defTabSz="268288" rtl="0" eaLnBrk="1" latinLnBrk="0" hangingPunct="1">
              <a:lnSpc>
                <a:spcPct val="140000"/>
              </a:lnSpc>
              <a:spcBef>
                <a:spcPts val="0"/>
              </a:spcBef>
              <a:spcAft>
                <a:spcPts val="0"/>
              </a:spcAft>
              <a:buClr>
                <a:schemeClr val="accent2"/>
              </a:buClr>
              <a:buSzPct val="85000"/>
              <a:buFont typeface="Wingdings" pitchFamily="2" charset="2"/>
              <a:buChar char="n"/>
              <a:defRPr sz="2000" b="0" kern="1200">
                <a:solidFill>
                  <a:schemeClr val="tx1"/>
                </a:solidFill>
                <a:latin typeface="+mn-lt"/>
                <a:ea typeface="+mn-ea"/>
                <a:cs typeface="+mn-cs"/>
              </a:defRPr>
            </a:lvl2pPr>
            <a:lvl3pPr marL="522000" indent="-252000" algn="l" defTabSz="268288" rtl="0" eaLnBrk="1" latinLnBrk="0" hangingPunct="1">
              <a:lnSpc>
                <a:spcPct val="140000"/>
              </a:lnSpc>
              <a:spcBef>
                <a:spcPts val="0"/>
              </a:spcBef>
              <a:spcAft>
                <a:spcPts val="0"/>
              </a:spcAft>
              <a:buClr>
                <a:schemeClr val="tx1"/>
              </a:buClr>
              <a:buSzPct val="75000"/>
              <a:buFont typeface="Wingdings" pitchFamily="2" charset="2"/>
              <a:buChar char=""/>
              <a:defRPr sz="2000" b="0" kern="1200">
                <a:solidFill>
                  <a:schemeClr val="tx1"/>
                </a:solidFill>
                <a:latin typeface="+mn-lt"/>
                <a:ea typeface="+mn-ea"/>
                <a:cs typeface="+mn-cs"/>
              </a:defRPr>
            </a:lvl3pPr>
            <a:lvl4pPr marL="756000" indent="-241200" algn="l" defTabSz="268288" rtl="0" eaLnBrk="1" latinLnBrk="0" hangingPunct="1">
              <a:lnSpc>
                <a:spcPct val="140000"/>
              </a:lnSpc>
              <a:spcBef>
                <a:spcPts val="0"/>
              </a:spcBef>
              <a:spcAft>
                <a:spcPts val="0"/>
              </a:spcAft>
              <a:buClr>
                <a:schemeClr val="tx1"/>
              </a:buClr>
              <a:buSzPct val="75000"/>
              <a:buFont typeface="Wingdings" pitchFamily="2" charset="2"/>
              <a:buChar char=""/>
              <a:defRPr sz="2000" b="0" kern="1200" baseline="0">
                <a:solidFill>
                  <a:schemeClr val="tx1"/>
                </a:solidFill>
                <a:latin typeface="+mn-lt"/>
                <a:ea typeface="+mn-ea"/>
                <a:cs typeface="+mn-cs"/>
              </a:defRPr>
            </a:lvl4pPr>
            <a:lvl5pPr marL="964800" indent="-212400" algn="l" defTabSz="268288" rtl="0" eaLnBrk="1" latinLnBrk="0" hangingPunct="1">
              <a:lnSpc>
                <a:spcPct val="140000"/>
              </a:lnSpc>
              <a:spcBef>
                <a:spcPts val="0"/>
              </a:spcBef>
              <a:spcAft>
                <a:spcPts val="0"/>
              </a:spcAft>
              <a:buClr>
                <a:schemeClr val="tx1"/>
              </a:buClr>
              <a:buSzPct val="75000"/>
              <a:buFont typeface="Wingdings" pitchFamily="2" charset="2"/>
              <a:buChar char=""/>
              <a:defRPr sz="1800" kern="1200">
                <a:solidFill>
                  <a:schemeClr val="tx1"/>
                </a:solidFill>
                <a:latin typeface="+mn-lt"/>
                <a:ea typeface="+mn-ea"/>
                <a:cs typeface="+mn-cs"/>
              </a:defRPr>
            </a:lvl5pPr>
            <a:lvl6pPr marL="1144800" indent="-180000" algn="l" defTabSz="268288" rtl="0" eaLnBrk="1" latinLnBrk="0" hangingPunct="1">
              <a:lnSpc>
                <a:spcPct val="140000"/>
              </a:lnSpc>
              <a:spcBef>
                <a:spcPts val="0"/>
              </a:spcBef>
              <a:spcAft>
                <a:spcPts val="0"/>
              </a:spcAft>
              <a:buClr>
                <a:schemeClr val="tx1"/>
              </a:buClr>
              <a:buSzPct val="75000"/>
              <a:buFont typeface="Wingdings" pitchFamily="2" charset="2"/>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Senior Operator</a:t>
            </a:r>
          </a:p>
        </p:txBody>
      </p:sp>
    </p:spTree>
    <p:extLst>
      <p:ext uri="{BB962C8B-B14F-4D97-AF65-F5344CB8AC3E}">
        <p14:creationId xmlns:p14="http://schemas.microsoft.com/office/powerpoint/2010/main" val="391370637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a:t>Recommendations</a:t>
            </a:r>
          </a:p>
        </p:txBody>
      </p:sp>
      <p:sp>
        <p:nvSpPr>
          <p:cNvPr id="8" name="Content Placeholder 7"/>
          <p:cNvSpPr>
            <a:spLocks noGrp="1"/>
          </p:cNvSpPr>
          <p:nvPr>
            <p:ph sz="quarter" idx="11"/>
          </p:nvPr>
        </p:nvSpPr>
        <p:spPr/>
        <p:txBody>
          <a:bodyPr/>
          <a:lstStyle/>
          <a:p>
            <a:pPr>
              <a:spcAft>
                <a:spcPts val="600"/>
              </a:spcAft>
            </a:pPr>
            <a:r>
              <a:rPr lang="en-US" sz="1600" dirty="0"/>
              <a:t>A total of 13 recommendations were identified by the investigation team, including:</a:t>
            </a:r>
            <a:endParaRPr lang="en-US" sz="1400" dirty="0"/>
          </a:p>
          <a:p>
            <a:pPr marL="342900" indent="-342900">
              <a:buFont typeface="Arial" panose="020B0604020202020204" pitchFamily="34" charset="0"/>
              <a:buChar char="•"/>
            </a:pPr>
            <a:r>
              <a:rPr lang="en-US" sz="1600" dirty="0"/>
              <a:t>Evaluate the current functioning of the flare line drain pot. If the drain pot is not functioning as expected, troubleshoot the issue and ensure the drain pot is repaired.</a:t>
            </a:r>
          </a:p>
          <a:p>
            <a:pPr marL="342900" indent="-342900">
              <a:buFont typeface="Arial" panose="020B0604020202020204" pitchFamily="34" charset="0"/>
              <a:buChar char="•"/>
            </a:pPr>
            <a:r>
              <a:rPr lang="en-US" sz="1600" dirty="0"/>
              <a:t>Evaluate the carbon steel portions of the flame front generator lines.</a:t>
            </a:r>
          </a:p>
          <a:p>
            <a:pPr marL="342900" indent="-342900">
              <a:buFont typeface="Arial" panose="020B0604020202020204" pitchFamily="34" charset="0"/>
              <a:buChar char="•"/>
            </a:pPr>
            <a:r>
              <a:rPr lang="en-US" sz="1600" dirty="0"/>
              <a:t>Identify flare pilot system and pilot ignition system for all flare systems as Safety Critical Equipment (HEMP). Ensure the critical activities to maintain the equipment in good condition are identified and implemented. </a:t>
            </a:r>
          </a:p>
          <a:p>
            <a:pPr marL="342900" indent="-342900">
              <a:buFont typeface="Arial" panose="020B0604020202020204" pitchFamily="34" charset="0"/>
              <a:buChar char="•"/>
            </a:pPr>
            <a:r>
              <a:rPr lang="en-US" sz="1600" dirty="0"/>
              <a:t>Learnings from this event were incorporated into the procedures and the unit Process Hazard Analysis (PHA).</a:t>
            </a:r>
          </a:p>
          <a:p>
            <a:pPr marL="457200" indent="-457200">
              <a:buFont typeface="+mj-lt"/>
              <a:buAutoNum type="arabicPeriod" startAt="2"/>
            </a:pPr>
            <a:endParaRPr lang="en-US" dirty="0"/>
          </a:p>
        </p:txBody>
      </p:sp>
      <p:sp>
        <p:nvSpPr>
          <p:cNvPr id="7" name="Slide Number Placeholder 6"/>
          <p:cNvSpPr>
            <a:spLocks noGrp="1"/>
          </p:cNvSpPr>
          <p:nvPr>
            <p:ph type="sldNum" sz="quarter" idx="4"/>
          </p:nvPr>
        </p:nvSpPr>
        <p:spPr/>
        <p:txBody>
          <a:bodyPr/>
          <a:lstStyle/>
          <a:p>
            <a:fld id="{D32BAE6A-B452-4007-8177-56DD051636F9}" type="slidenum">
              <a:rPr lang="en-GB" smtClean="0"/>
              <a:pPr/>
              <a:t>10</a:t>
            </a:fld>
            <a:endParaRPr lang="en-GB" dirty="0"/>
          </a:p>
        </p:txBody>
      </p:sp>
      <p:sp>
        <p:nvSpPr>
          <p:cNvPr id="5" name="Date Placeholder 4"/>
          <p:cNvSpPr>
            <a:spLocks noGrp="1"/>
          </p:cNvSpPr>
          <p:nvPr>
            <p:ph type="dt" sz="half" idx="2"/>
          </p:nvPr>
        </p:nvSpPr>
        <p:spPr/>
        <p:txBody>
          <a:bodyPr/>
          <a:lstStyle/>
          <a:p>
            <a:r>
              <a:rPr lang="en-US" dirty="0"/>
              <a:t>September 20</a:t>
            </a:r>
            <a:r>
              <a:rPr lang="en-US" baseline="30000" dirty="0"/>
              <a:t>th</a:t>
            </a:r>
            <a:r>
              <a:rPr lang="en-US" dirty="0"/>
              <a:t>, 2018</a:t>
            </a:r>
            <a:endParaRPr lang="en-GB" dirty="0"/>
          </a:p>
        </p:txBody>
      </p:sp>
      <p:sp>
        <p:nvSpPr>
          <p:cNvPr id="6" name="Footer Placeholder 5"/>
          <p:cNvSpPr>
            <a:spLocks noGrp="1"/>
          </p:cNvSpPr>
          <p:nvPr>
            <p:ph type="ftr" sz="quarter" idx="3"/>
          </p:nvPr>
        </p:nvSpPr>
        <p:spPr/>
        <p:txBody>
          <a:bodyPr/>
          <a:lstStyle/>
          <a:p>
            <a:r>
              <a:rPr lang="en-GB" dirty="0"/>
              <a:t>Contra Costa County CAER Group Presentation</a:t>
            </a:r>
          </a:p>
        </p:txBody>
      </p:sp>
    </p:spTree>
    <p:extLst>
      <p:ext uri="{BB962C8B-B14F-4D97-AF65-F5344CB8AC3E}">
        <p14:creationId xmlns:p14="http://schemas.microsoft.com/office/powerpoint/2010/main" val="37332494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dirty="0"/>
              <a:t>Questions and Answers</a:t>
            </a:r>
          </a:p>
        </p:txBody>
      </p:sp>
      <p:sp>
        <p:nvSpPr>
          <p:cNvPr id="3" name="Slide Number Placeholder 2"/>
          <p:cNvSpPr>
            <a:spLocks noGrp="1"/>
          </p:cNvSpPr>
          <p:nvPr>
            <p:ph type="sldNum" sz="quarter" idx="4"/>
          </p:nvPr>
        </p:nvSpPr>
        <p:spPr/>
        <p:txBody>
          <a:bodyPr/>
          <a:lstStyle/>
          <a:p>
            <a:fld id="{D32BAE6A-B452-4007-8177-56DD051636F9}" type="slidenum">
              <a:rPr lang="en-GB" smtClean="0"/>
              <a:pPr/>
              <a:t>11</a:t>
            </a:fld>
            <a:endParaRPr lang="en-GB" dirty="0"/>
          </a:p>
        </p:txBody>
      </p:sp>
      <p:sp>
        <p:nvSpPr>
          <p:cNvPr id="4" name="Date Placeholder 3"/>
          <p:cNvSpPr>
            <a:spLocks noGrp="1"/>
          </p:cNvSpPr>
          <p:nvPr>
            <p:ph type="dt" sz="half" idx="2"/>
          </p:nvPr>
        </p:nvSpPr>
        <p:spPr/>
        <p:txBody>
          <a:bodyPr/>
          <a:lstStyle/>
          <a:p>
            <a:r>
              <a:rPr lang="en-US" dirty="0"/>
              <a:t>September 20</a:t>
            </a:r>
            <a:r>
              <a:rPr lang="en-US" baseline="30000" dirty="0"/>
              <a:t>th</a:t>
            </a:r>
            <a:r>
              <a:rPr lang="en-US" dirty="0"/>
              <a:t>, 2018</a:t>
            </a:r>
            <a:endParaRPr lang="en-GB" dirty="0"/>
          </a:p>
        </p:txBody>
      </p:sp>
      <p:sp>
        <p:nvSpPr>
          <p:cNvPr id="5" name="Footer Placeholder 4"/>
          <p:cNvSpPr>
            <a:spLocks noGrp="1"/>
          </p:cNvSpPr>
          <p:nvPr>
            <p:ph type="ftr" sz="quarter" idx="3"/>
          </p:nvPr>
        </p:nvSpPr>
        <p:spPr/>
        <p:txBody>
          <a:bodyPr/>
          <a:lstStyle/>
          <a:p>
            <a:r>
              <a:rPr lang="en-GB" dirty="0"/>
              <a:t>Contra Costa County CAER Group Presentation</a:t>
            </a:r>
          </a:p>
        </p:txBody>
      </p:sp>
      <p:sp>
        <p:nvSpPr>
          <p:cNvPr id="25" name="Title 24"/>
          <p:cNvSpPr>
            <a:spLocks noGrp="1"/>
          </p:cNvSpPr>
          <p:nvPr>
            <p:ph type="title"/>
          </p:nvPr>
        </p:nvSpPr>
        <p:spPr/>
        <p:txBody>
          <a:bodyPr/>
          <a:lstStyle/>
          <a:p>
            <a:endParaRPr lang="en-GB" dirty="0"/>
          </a:p>
        </p:txBody>
      </p:sp>
    </p:spTree>
    <p:extLst>
      <p:ext uri="{BB962C8B-B14F-4D97-AF65-F5344CB8AC3E}">
        <p14:creationId xmlns:p14="http://schemas.microsoft.com/office/powerpoint/2010/main" val="316984430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AF2DE-3476-40E9-AED1-3C386258626F}"/>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910A0072-316A-4B7F-8B8D-0CD84C2802B6}"/>
              </a:ext>
            </a:extLst>
          </p:cNvPr>
          <p:cNvSpPr>
            <a:spLocks noGrp="1"/>
          </p:cNvSpPr>
          <p:nvPr>
            <p:ph sz="quarter" idx="11"/>
          </p:nvPr>
        </p:nvSpPr>
        <p:spPr/>
        <p:txBody>
          <a:bodyPr/>
          <a:lstStyle/>
          <a:p>
            <a:pPr marL="342900" indent="-342900">
              <a:buFont typeface="Arial" panose="020B0604020202020204" pitchFamily="34" charset="0"/>
              <a:buChar char="•"/>
            </a:pPr>
            <a:r>
              <a:rPr lang="en-GB" dirty="0"/>
              <a:t>Event Description</a:t>
            </a:r>
          </a:p>
          <a:p>
            <a:pPr marL="342900" indent="-342900">
              <a:buFont typeface="Arial" panose="020B0604020202020204" pitchFamily="34" charset="0"/>
              <a:buChar char="•"/>
            </a:pPr>
            <a:r>
              <a:rPr lang="en-GB" dirty="0"/>
              <a:t>Impacts of the Event</a:t>
            </a:r>
          </a:p>
          <a:p>
            <a:pPr marL="342900" indent="-342900">
              <a:buFont typeface="Arial" panose="020B0604020202020204" pitchFamily="34" charset="0"/>
              <a:buChar char="•"/>
            </a:pPr>
            <a:r>
              <a:rPr lang="en-GB" dirty="0"/>
              <a:t>Root Causes</a:t>
            </a:r>
          </a:p>
          <a:p>
            <a:pPr marL="342900" indent="-342900">
              <a:buFont typeface="Arial" panose="020B0604020202020204" pitchFamily="34" charset="0"/>
              <a:buChar char="•"/>
            </a:pPr>
            <a:r>
              <a:rPr lang="en-GB" dirty="0"/>
              <a:t>Recommendations</a:t>
            </a:r>
          </a:p>
          <a:p>
            <a:pPr marL="342900" indent="-342900">
              <a:buFont typeface="Arial" panose="020B0604020202020204" pitchFamily="34" charset="0"/>
              <a:buChar char="•"/>
            </a:pPr>
            <a:r>
              <a:rPr lang="en-GB" dirty="0"/>
              <a:t>Question and Answer Session</a:t>
            </a:r>
          </a:p>
        </p:txBody>
      </p:sp>
      <p:sp>
        <p:nvSpPr>
          <p:cNvPr id="4" name="Slide Number Placeholder 3">
            <a:extLst>
              <a:ext uri="{FF2B5EF4-FFF2-40B4-BE49-F238E27FC236}">
                <a16:creationId xmlns:a16="http://schemas.microsoft.com/office/drawing/2014/main" id="{23724E51-A7A3-4C6D-A290-5101CBBDCE44}"/>
              </a:ext>
            </a:extLst>
          </p:cNvPr>
          <p:cNvSpPr>
            <a:spLocks noGrp="1"/>
          </p:cNvSpPr>
          <p:nvPr>
            <p:ph type="sldNum" sz="quarter" idx="4"/>
          </p:nvPr>
        </p:nvSpPr>
        <p:spPr/>
        <p:txBody>
          <a:bodyPr/>
          <a:lstStyle/>
          <a:p>
            <a:fld id="{D32BAE6A-B452-4007-8177-56DD051636F9}" type="slidenum">
              <a:rPr lang="en-GB" smtClean="0"/>
              <a:pPr/>
              <a:t>2</a:t>
            </a:fld>
            <a:endParaRPr lang="en-GB" dirty="0"/>
          </a:p>
        </p:txBody>
      </p:sp>
      <p:sp>
        <p:nvSpPr>
          <p:cNvPr id="5" name="Date Placeholder 4">
            <a:extLst>
              <a:ext uri="{FF2B5EF4-FFF2-40B4-BE49-F238E27FC236}">
                <a16:creationId xmlns:a16="http://schemas.microsoft.com/office/drawing/2014/main" id="{B617B73E-549B-42D5-A548-25AA963D9961}"/>
              </a:ext>
            </a:extLst>
          </p:cNvPr>
          <p:cNvSpPr>
            <a:spLocks noGrp="1"/>
          </p:cNvSpPr>
          <p:nvPr>
            <p:ph type="dt" sz="half" idx="2"/>
          </p:nvPr>
        </p:nvSpPr>
        <p:spPr/>
        <p:txBody>
          <a:bodyPr/>
          <a:lstStyle/>
          <a:p>
            <a:r>
              <a:rPr lang="en-US"/>
              <a:t>Date Month 2016</a:t>
            </a:r>
            <a:endParaRPr lang="en-GB" dirty="0"/>
          </a:p>
        </p:txBody>
      </p:sp>
      <p:sp>
        <p:nvSpPr>
          <p:cNvPr id="6" name="Footer Placeholder 5">
            <a:extLst>
              <a:ext uri="{FF2B5EF4-FFF2-40B4-BE49-F238E27FC236}">
                <a16:creationId xmlns:a16="http://schemas.microsoft.com/office/drawing/2014/main" id="{B97EA111-8530-4517-82EE-D1A3CB9ECFB8}"/>
              </a:ext>
            </a:extLst>
          </p:cNvPr>
          <p:cNvSpPr>
            <a:spLocks noGrp="1"/>
          </p:cNvSpPr>
          <p:nvPr>
            <p:ph type="ftr" sz="quarter" idx="3"/>
          </p:nvPr>
        </p:nvSpPr>
        <p:spPr/>
        <p:txBody>
          <a:bodyPr/>
          <a:lstStyle/>
          <a:p>
            <a:pPr>
              <a:defRPr/>
            </a:pPr>
            <a:r>
              <a:rPr lang="en-GB"/>
              <a:t>Footer</a:t>
            </a:r>
            <a:endParaRPr lang="en-GB" dirty="0"/>
          </a:p>
        </p:txBody>
      </p:sp>
    </p:spTree>
    <p:extLst>
      <p:ext uri="{BB962C8B-B14F-4D97-AF65-F5344CB8AC3E}">
        <p14:creationId xmlns:p14="http://schemas.microsoft.com/office/powerpoint/2010/main" val="27816478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July 6</a:t>
            </a:r>
            <a:r>
              <a:rPr lang="en-US" baseline="30000" dirty="0"/>
              <a:t>th</a:t>
            </a:r>
            <a:r>
              <a:rPr lang="en-US" dirty="0"/>
              <a:t>, 2018 </a:t>
            </a:r>
            <a:r>
              <a:rPr lang="en-GB" dirty="0"/>
              <a:t>Event Description</a:t>
            </a:r>
          </a:p>
        </p:txBody>
      </p:sp>
      <p:sp>
        <p:nvSpPr>
          <p:cNvPr id="8" name="Content Placeholder 7"/>
          <p:cNvSpPr>
            <a:spLocks noGrp="1"/>
          </p:cNvSpPr>
          <p:nvPr>
            <p:ph sz="quarter" idx="11"/>
          </p:nvPr>
        </p:nvSpPr>
        <p:spPr/>
        <p:txBody>
          <a:bodyPr/>
          <a:lstStyle/>
          <a:p>
            <a:pPr marL="342900" indent="-342900">
              <a:buFont typeface="Arial" panose="020B0604020202020204" pitchFamily="34" charset="0"/>
              <a:buChar char="•"/>
            </a:pPr>
            <a:r>
              <a:rPr lang="en-US" sz="1800" dirty="0"/>
              <a:t>00:57 AM – The (Light Oil Processing) LOP instrument air header pressure dropped from 109 psig to 76 </a:t>
            </a:r>
            <a:r>
              <a:rPr lang="en-US" sz="1800" dirty="0" err="1"/>
              <a:t>psig</a:t>
            </a:r>
            <a:r>
              <a:rPr lang="en-US" dirty="0"/>
              <a:t> due to a failure of a mechanical linkage between two valves on an instrument air dryer.</a:t>
            </a:r>
          </a:p>
          <a:p>
            <a:pPr marL="342900" indent="-342900">
              <a:buFont typeface="Arial" panose="020B0604020202020204" pitchFamily="34" charset="0"/>
              <a:buChar char="•"/>
            </a:pPr>
            <a:r>
              <a:rPr lang="en-US" sz="1800" dirty="0"/>
              <a:t>01:03 AM – The dip in instrument air header pressure caused a flaring event  that extinguished the LOP flare pilots by carrying water from the flare lines to the flare tip.</a:t>
            </a:r>
          </a:p>
          <a:p>
            <a:pPr marL="342900" indent="-342900">
              <a:buFont typeface="Arial" panose="020B0604020202020204" pitchFamily="34" charset="0"/>
              <a:buChar char="•"/>
            </a:pPr>
            <a:r>
              <a:rPr lang="en-US" sz="1800" dirty="0"/>
              <a:t>03:10 AM – An unrelated unit upset caused a second flaring event and a release of unburned flare gas from the LOP Flare while the flare pilots were still extinguished. </a:t>
            </a:r>
          </a:p>
          <a:p>
            <a:pPr marL="342900" indent="-342900">
              <a:buFont typeface="Arial" panose="020B0604020202020204" pitchFamily="34" charset="0"/>
              <a:buChar char="•"/>
            </a:pPr>
            <a:endParaRPr lang="en-GB" dirty="0"/>
          </a:p>
        </p:txBody>
      </p:sp>
      <p:sp>
        <p:nvSpPr>
          <p:cNvPr id="7" name="Slide Number Placeholder 6"/>
          <p:cNvSpPr>
            <a:spLocks noGrp="1"/>
          </p:cNvSpPr>
          <p:nvPr>
            <p:ph type="sldNum" sz="quarter" idx="4"/>
          </p:nvPr>
        </p:nvSpPr>
        <p:spPr/>
        <p:txBody>
          <a:bodyPr/>
          <a:lstStyle/>
          <a:p>
            <a:fld id="{D32BAE6A-B452-4007-8177-56DD051636F9}" type="slidenum">
              <a:rPr lang="en-GB" smtClean="0"/>
              <a:pPr/>
              <a:t>3</a:t>
            </a:fld>
            <a:endParaRPr lang="en-GB" dirty="0"/>
          </a:p>
        </p:txBody>
      </p:sp>
      <p:sp>
        <p:nvSpPr>
          <p:cNvPr id="5" name="Date Placeholder 4"/>
          <p:cNvSpPr>
            <a:spLocks noGrp="1"/>
          </p:cNvSpPr>
          <p:nvPr>
            <p:ph type="dt" sz="half" idx="2"/>
          </p:nvPr>
        </p:nvSpPr>
        <p:spPr/>
        <p:txBody>
          <a:bodyPr/>
          <a:lstStyle/>
          <a:p>
            <a:r>
              <a:rPr lang="en-US" dirty="0"/>
              <a:t>September 20</a:t>
            </a:r>
            <a:r>
              <a:rPr lang="en-US" baseline="30000" dirty="0"/>
              <a:t>th</a:t>
            </a:r>
            <a:r>
              <a:rPr lang="en-US" dirty="0"/>
              <a:t>, 2018</a:t>
            </a:r>
            <a:endParaRPr lang="en-GB" dirty="0"/>
          </a:p>
        </p:txBody>
      </p:sp>
      <p:sp>
        <p:nvSpPr>
          <p:cNvPr id="6" name="Footer Placeholder 5"/>
          <p:cNvSpPr>
            <a:spLocks noGrp="1"/>
          </p:cNvSpPr>
          <p:nvPr>
            <p:ph type="ftr" sz="quarter" idx="3"/>
          </p:nvPr>
        </p:nvSpPr>
        <p:spPr/>
        <p:txBody>
          <a:bodyPr/>
          <a:lstStyle/>
          <a:p>
            <a:r>
              <a:rPr lang="en-GB" dirty="0"/>
              <a:t>Contra Costa County CAER Group Presentation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064A5-7014-4361-ADE4-AB94C6E9FAF6}"/>
              </a:ext>
            </a:extLst>
          </p:cNvPr>
          <p:cNvSpPr>
            <a:spLocks noGrp="1"/>
          </p:cNvSpPr>
          <p:nvPr>
            <p:ph type="title"/>
          </p:nvPr>
        </p:nvSpPr>
        <p:spPr/>
        <p:txBody>
          <a:bodyPr/>
          <a:lstStyle/>
          <a:p>
            <a:r>
              <a:rPr lang="en-GB" dirty="0"/>
              <a:t>Impact from the Event</a:t>
            </a:r>
          </a:p>
        </p:txBody>
      </p:sp>
      <p:sp>
        <p:nvSpPr>
          <p:cNvPr id="3" name="Content Placeholder 2">
            <a:extLst>
              <a:ext uri="{FF2B5EF4-FFF2-40B4-BE49-F238E27FC236}">
                <a16:creationId xmlns:a16="http://schemas.microsoft.com/office/drawing/2014/main" id="{255BA4D0-C12A-438F-A885-0550E4C040DF}"/>
              </a:ext>
            </a:extLst>
          </p:cNvPr>
          <p:cNvSpPr>
            <a:spLocks noGrp="1"/>
          </p:cNvSpPr>
          <p:nvPr>
            <p:ph sz="quarter" idx="11"/>
          </p:nvPr>
        </p:nvSpPr>
        <p:spPr/>
        <p:txBody>
          <a:bodyPr/>
          <a:lstStyle/>
          <a:p>
            <a:pPr marL="342900" indent="-342900">
              <a:buFont typeface="Arial" panose="020B0604020202020204" pitchFamily="34" charset="0"/>
              <a:buChar char="•"/>
            </a:pPr>
            <a:r>
              <a:rPr lang="en-US" sz="1800" dirty="0"/>
              <a:t>Release of </a:t>
            </a:r>
            <a:r>
              <a:rPr lang="en-US" sz="1800" dirty="0" err="1"/>
              <a:t>uncombusted</a:t>
            </a:r>
            <a:r>
              <a:rPr lang="en-US" sz="1800" dirty="0"/>
              <a:t> flare gas from the LOP flare.</a:t>
            </a:r>
          </a:p>
          <a:p>
            <a:pPr marL="342900" indent="-342900">
              <a:buFont typeface="Arial" panose="020B0604020202020204" pitchFamily="34" charset="0"/>
              <a:buChar char="•"/>
            </a:pPr>
            <a:r>
              <a:rPr lang="en-US" sz="1800" dirty="0"/>
              <a:t>A Community Warning System (CWS) level 2 was called as a precaution</a:t>
            </a:r>
          </a:p>
          <a:p>
            <a:pPr marL="342900" indent="-342900">
              <a:buFont typeface="Arial" panose="020B0604020202020204" pitchFamily="34" charset="0"/>
              <a:buChar char="•"/>
            </a:pPr>
            <a:r>
              <a:rPr lang="en-US" sz="1800" dirty="0"/>
              <a:t>No impact to people or assets.</a:t>
            </a:r>
          </a:p>
          <a:p>
            <a:pPr marL="342900" indent="-342900">
              <a:buFont typeface="Arial" panose="020B0604020202020204" pitchFamily="34" charset="0"/>
              <a:buChar char="•"/>
            </a:pPr>
            <a:r>
              <a:rPr lang="en-US" sz="1800" dirty="0"/>
              <a:t>Required agency notifications were made. </a:t>
            </a:r>
          </a:p>
          <a:p>
            <a:pPr marL="342900" indent="-342900">
              <a:buFont typeface="Arial" panose="020B0604020202020204" pitchFamily="34" charset="0"/>
              <a:buChar char="•"/>
            </a:pPr>
            <a:r>
              <a:rPr lang="en-US" sz="1800" dirty="0"/>
              <a:t>Ground Level Monitors located on the facility fence-line showed no detection of H</a:t>
            </a:r>
            <a:r>
              <a:rPr lang="en-US" sz="1800" baseline="-25000" dirty="0"/>
              <a:t>2</a:t>
            </a:r>
            <a:r>
              <a:rPr lang="en-US" sz="1800" dirty="0"/>
              <a:t>S or SO</a:t>
            </a:r>
            <a:r>
              <a:rPr lang="en-US" sz="1800" baseline="-25000" dirty="0"/>
              <a:t>2</a:t>
            </a:r>
            <a:r>
              <a:rPr lang="en-US" sz="1800" dirty="0"/>
              <a:t> above background levels.  </a:t>
            </a:r>
          </a:p>
          <a:p>
            <a:pPr marL="342900" indent="-342900">
              <a:buFont typeface="Arial" panose="020B0604020202020204" pitchFamily="34" charset="0"/>
              <a:buChar char="•"/>
            </a:pPr>
            <a:r>
              <a:rPr lang="en-US" sz="1800" dirty="0"/>
              <a:t>Community sampling did not detect any offsite readings.  </a:t>
            </a:r>
          </a:p>
          <a:p>
            <a:pPr marL="342900" indent="-342900">
              <a:buFont typeface="Arial" panose="020B0604020202020204" pitchFamily="34" charset="0"/>
              <a:buChar char="•"/>
            </a:pPr>
            <a:endParaRPr lang="en-US" dirty="0"/>
          </a:p>
          <a:p>
            <a:endParaRPr lang="en-GB" dirty="0"/>
          </a:p>
        </p:txBody>
      </p:sp>
      <p:sp>
        <p:nvSpPr>
          <p:cNvPr id="4" name="Slide Number Placeholder 3">
            <a:extLst>
              <a:ext uri="{FF2B5EF4-FFF2-40B4-BE49-F238E27FC236}">
                <a16:creationId xmlns:a16="http://schemas.microsoft.com/office/drawing/2014/main" id="{59BCA807-156C-4CD2-A6A2-2E88A90E6436}"/>
              </a:ext>
            </a:extLst>
          </p:cNvPr>
          <p:cNvSpPr>
            <a:spLocks noGrp="1"/>
          </p:cNvSpPr>
          <p:nvPr>
            <p:ph type="sldNum" sz="quarter" idx="4"/>
          </p:nvPr>
        </p:nvSpPr>
        <p:spPr/>
        <p:txBody>
          <a:bodyPr/>
          <a:lstStyle/>
          <a:p>
            <a:fld id="{D32BAE6A-B452-4007-8177-56DD051636F9}" type="slidenum">
              <a:rPr lang="en-GB" smtClean="0"/>
              <a:pPr/>
              <a:t>4</a:t>
            </a:fld>
            <a:endParaRPr lang="en-GB" dirty="0"/>
          </a:p>
        </p:txBody>
      </p:sp>
      <p:sp>
        <p:nvSpPr>
          <p:cNvPr id="5" name="Date Placeholder 4">
            <a:extLst>
              <a:ext uri="{FF2B5EF4-FFF2-40B4-BE49-F238E27FC236}">
                <a16:creationId xmlns:a16="http://schemas.microsoft.com/office/drawing/2014/main" id="{0C097093-0526-4A18-B6E5-CD8A9C32E2A1}"/>
              </a:ext>
            </a:extLst>
          </p:cNvPr>
          <p:cNvSpPr>
            <a:spLocks noGrp="1"/>
          </p:cNvSpPr>
          <p:nvPr>
            <p:ph type="dt" sz="half" idx="2"/>
          </p:nvPr>
        </p:nvSpPr>
        <p:spPr/>
        <p:txBody>
          <a:bodyPr/>
          <a:lstStyle/>
          <a:p>
            <a:r>
              <a:rPr lang="en-US" dirty="0"/>
              <a:t>September 20</a:t>
            </a:r>
            <a:r>
              <a:rPr lang="en-US" baseline="30000" dirty="0"/>
              <a:t>th</a:t>
            </a:r>
            <a:r>
              <a:rPr lang="en-US" dirty="0"/>
              <a:t>, 2018</a:t>
            </a:r>
            <a:endParaRPr lang="en-GB" dirty="0"/>
          </a:p>
        </p:txBody>
      </p:sp>
      <p:sp>
        <p:nvSpPr>
          <p:cNvPr id="6" name="Footer Placeholder 5">
            <a:extLst>
              <a:ext uri="{FF2B5EF4-FFF2-40B4-BE49-F238E27FC236}">
                <a16:creationId xmlns:a16="http://schemas.microsoft.com/office/drawing/2014/main" id="{83158A6D-38D2-4941-A884-D4EA480FCAC3}"/>
              </a:ext>
            </a:extLst>
          </p:cNvPr>
          <p:cNvSpPr>
            <a:spLocks noGrp="1"/>
          </p:cNvSpPr>
          <p:nvPr>
            <p:ph type="ftr" sz="quarter" idx="3"/>
          </p:nvPr>
        </p:nvSpPr>
        <p:spPr/>
        <p:txBody>
          <a:bodyPr/>
          <a:lstStyle/>
          <a:p>
            <a:r>
              <a:rPr lang="en-GB" dirty="0"/>
              <a:t>Contra Costa County CAER Group Presentation</a:t>
            </a:r>
          </a:p>
        </p:txBody>
      </p:sp>
    </p:spTree>
    <p:extLst>
      <p:ext uri="{BB962C8B-B14F-4D97-AF65-F5344CB8AC3E}">
        <p14:creationId xmlns:p14="http://schemas.microsoft.com/office/powerpoint/2010/main" val="339093815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a:t>Root Cause #1 – Flare Line Drain System</a:t>
            </a:r>
          </a:p>
        </p:txBody>
      </p:sp>
      <p:sp>
        <p:nvSpPr>
          <p:cNvPr id="7" name="Slide Number Placeholder 6"/>
          <p:cNvSpPr>
            <a:spLocks noGrp="1"/>
          </p:cNvSpPr>
          <p:nvPr>
            <p:ph type="sldNum" sz="quarter" idx="4"/>
          </p:nvPr>
        </p:nvSpPr>
        <p:spPr/>
        <p:txBody>
          <a:bodyPr/>
          <a:lstStyle/>
          <a:p>
            <a:fld id="{D32BAE6A-B452-4007-8177-56DD051636F9}" type="slidenum">
              <a:rPr lang="en-GB" smtClean="0"/>
              <a:pPr/>
              <a:t>5</a:t>
            </a:fld>
            <a:endParaRPr lang="en-GB" dirty="0"/>
          </a:p>
        </p:txBody>
      </p:sp>
      <p:sp>
        <p:nvSpPr>
          <p:cNvPr id="5" name="Date Placeholder 4"/>
          <p:cNvSpPr>
            <a:spLocks noGrp="1"/>
          </p:cNvSpPr>
          <p:nvPr>
            <p:ph type="dt" sz="half" idx="2"/>
          </p:nvPr>
        </p:nvSpPr>
        <p:spPr/>
        <p:txBody>
          <a:bodyPr/>
          <a:lstStyle/>
          <a:p>
            <a:r>
              <a:rPr lang="en-US" dirty="0"/>
              <a:t>September 20</a:t>
            </a:r>
            <a:r>
              <a:rPr lang="en-US" baseline="30000" dirty="0"/>
              <a:t>th</a:t>
            </a:r>
            <a:r>
              <a:rPr lang="en-US" dirty="0"/>
              <a:t>, 2018</a:t>
            </a:r>
            <a:endParaRPr lang="en-GB" dirty="0"/>
          </a:p>
        </p:txBody>
      </p:sp>
      <p:sp>
        <p:nvSpPr>
          <p:cNvPr id="6" name="Footer Placeholder 5"/>
          <p:cNvSpPr>
            <a:spLocks noGrp="1"/>
          </p:cNvSpPr>
          <p:nvPr>
            <p:ph type="ftr" sz="quarter" idx="3"/>
          </p:nvPr>
        </p:nvSpPr>
        <p:spPr/>
        <p:txBody>
          <a:bodyPr/>
          <a:lstStyle/>
          <a:p>
            <a:r>
              <a:rPr lang="en-GB" dirty="0"/>
              <a:t>Contra Costa County CAER Group Presentation</a:t>
            </a:r>
          </a:p>
        </p:txBody>
      </p:sp>
      <p:pic>
        <p:nvPicPr>
          <p:cNvPr id="10" name="Picture 9">
            <a:extLst>
              <a:ext uri="{FF2B5EF4-FFF2-40B4-BE49-F238E27FC236}">
                <a16:creationId xmlns:a16="http://schemas.microsoft.com/office/drawing/2014/main" id="{CFF0183B-6EA2-4AB0-9E53-3D693CC9F1CA}"/>
              </a:ext>
            </a:extLst>
          </p:cNvPr>
          <p:cNvPicPr>
            <a:picLocks noChangeAspect="1"/>
          </p:cNvPicPr>
          <p:nvPr/>
        </p:nvPicPr>
        <p:blipFill>
          <a:blip r:embed="rId3"/>
          <a:stretch>
            <a:fillRect/>
          </a:stretch>
        </p:blipFill>
        <p:spPr>
          <a:xfrm>
            <a:off x="569369" y="1385206"/>
            <a:ext cx="8004982" cy="5092913"/>
          </a:xfrm>
          <a:prstGeom prst="rect">
            <a:avLst/>
          </a:prstGeom>
        </p:spPr>
      </p:pic>
    </p:spTree>
    <p:extLst>
      <p:ext uri="{BB962C8B-B14F-4D97-AF65-F5344CB8AC3E}">
        <p14:creationId xmlns:p14="http://schemas.microsoft.com/office/powerpoint/2010/main" val="159362235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06E0C-9A13-4C47-A248-52C905503C66}"/>
              </a:ext>
            </a:extLst>
          </p:cNvPr>
          <p:cNvSpPr>
            <a:spLocks noGrp="1"/>
          </p:cNvSpPr>
          <p:nvPr>
            <p:ph type="title"/>
          </p:nvPr>
        </p:nvSpPr>
        <p:spPr/>
        <p:txBody>
          <a:bodyPr/>
          <a:lstStyle/>
          <a:p>
            <a:r>
              <a:rPr lang="en-GB" dirty="0"/>
              <a:t>Root Cause #1 – Flare Line Drain System</a:t>
            </a:r>
          </a:p>
        </p:txBody>
      </p:sp>
      <p:sp>
        <p:nvSpPr>
          <p:cNvPr id="3" name="Content Placeholder 2">
            <a:extLst>
              <a:ext uri="{FF2B5EF4-FFF2-40B4-BE49-F238E27FC236}">
                <a16:creationId xmlns:a16="http://schemas.microsoft.com/office/drawing/2014/main" id="{0913A756-86C5-413A-AA70-7E7609F9F55B}"/>
              </a:ext>
            </a:extLst>
          </p:cNvPr>
          <p:cNvSpPr>
            <a:spLocks noGrp="1"/>
          </p:cNvSpPr>
          <p:nvPr>
            <p:ph sz="quarter" idx="11"/>
          </p:nvPr>
        </p:nvSpPr>
        <p:spPr/>
        <p:txBody>
          <a:bodyPr/>
          <a:lstStyle/>
          <a:p>
            <a:pPr marL="342900" indent="-342900">
              <a:buFont typeface="Arial" panose="020B0604020202020204" pitchFamily="34" charset="0"/>
              <a:buChar char="•"/>
            </a:pPr>
            <a:r>
              <a:rPr lang="en-US" sz="1800" dirty="0"/>
              <a:t>The elevated flare is used to combust flare gas in a controlled manner when unit upsets occur in the refinery.</a:t>
            </a:r>
          </a:p>
          <a:p>
            <a:pPr marL="342900" indent="-342900">
              <a:buFont typeface="Arial" panose="020B0604020202020204" pitchFamily="34" charset="0"/>
              <a:buChar char="•"/>
            </a:pPr>
            <a:r>
              <a:rPr lang="en-US" sz="1800" dirty="0"/>
              <a:t>Flare gases are transported to the flare tip using a 24” line that is sloped to drain liquid back to a collection manifold. </a:t>
            </a:r>
          </a:p>
          <a:p>
            <a:pPr marL="342900" indent="-342900">
              <a:buFont typeface="Arial" panose="020B0604020202020204" pitchFamily="34" charset="0"/>
              <a:buChar char="•"/>
            </a:pPr>
            <a:r>
              <a:rPr lang="en-US" sz="1800" dirty="0"/>
              <a:t>Steam is always injected into the flare during normal operation to keep the flare tip hot and condenses into the 24” flare line.</a:t>
            </a:r>
          </a:p>
          <a:p>
            <a:pPr marL="342900" indent="-342900">
              <a:buFont typeface="Arial" panose="020B0604020202020204" pitchFamily="34" charset="0"/>
              <a:buChar char="•"/>
            </a:pPr>
            <a:r>
              <a:rPr lang="en-US" sz="1800" dirty="0"/>
              <a:t>The flare header collection manifold drain pot continually pumps liquid out of the collection manifold. </a:t>
            </a:r>
          </a:p>
          <a:p>
            <a:pPr marL="342900" indent="-342900">
              <a:buFont typeface="Arial" panose="020B0604020202020204" pitchFamily="34" charset="0"/>
              <a:buChar char="•"/>
            </a:pPr>
            <a:r>
              <a:rPr lang="en-US" sz="1800" dirty="0"/>
              <a:t>Operations also drains the collection manifold on a weekly basis using one of three pumps which were connected to the manifold. </a:t>
            </a:r>
          </a:p>
          <a:p>
            <a:pPr marL="342900" indent="-342900">
              <a:buFont typeface="Arial" panose="020B0604020202020204" pitchFamily="34" charset="0"/>
              <a:buChar char="•"/>
            </a:pPr>
            <a:r>
              <a:rPr lang="en-US" sz="1800" dirty="0"/>
              <a:t>Two other lines are connected to the collection manifold, an 8” line and a 10” line, which are blinded upstream and downstream of the collection manifold.</a:t>
            </a:r>
          </a:p>
        </p:txBody>
      </p:sp>
      <p:sp>
        <p:nvSpPr>
          <p:cNvPr id="4" name="Slide Number Placeholder 3">
            <a:extLst>
              <a:ext uri="{FF2B5EF4-FFF2-40B4-BE49-F238E27FC236}">
                <a16:creationId xmlns:a16="http://schemas.microsoft.com/office/drawing/2014/main" id="{E3097E1F-C373-468B-90C0-57EE2F6AD33F}"/>
              </a:ext>
            </a:extLst>
          </p:cNvPr>
          <p:cNvSpPr>
            <a:spLocks noGrp="1"/>
          </p:cNvSpPr>
          <p:nvPr>
            <p:ph type="sldNum" sz="quarter" idx="4"/>
          </p:nvPr>
        </p:nvSpPr>
        <p:spPr/>
        <p:txBody>
          <a:bodyPr/>
          <a:lstStyle/>
          <a:p>
            <a:fld id="{D32BAE6A-B452-4007-8177-56DD051636F9}" type="slidenum">
              <a:rPr lang="en-GB" smtClean="0"/>
              <a:pPr/>
              <a:t>6</a:t>
            </a:fld>
            <a:endParaRPr lang="en-GB" dirty="0"/>
          </a:p>
        </p:txBody>
      </p:sp>
      <p:sp>
        <p:nvSpPr>
          <p:cNvPr id="5" name="Date Placeholder 4">
            <a:extLst>
              <a:ext uri="{FF2B5EF4-FFF2-40B4-BE49-F238E27FC236}">
                <a16:creationId xmlns:a16="http://schemas.microsoft.com/office/drawing/2014/main" id="{747D912D-3293-48DA-B30F-6ED67F49B26E}"/>
              </a:ext>
            </a:extLst>
          </p:cNvPr>
          <p:cNvSpPr>
            <a:spLocks noGrp="1"/>
          </p:cNvSpPr>
          <p:nvPr>
            <p:ph type="dt" sz="half" idx="2"/>
          </p:nvPr>
        </p:nvSpPr>
        <p:spPr/>
        <p:txBody>
          <a:bodyPr/>
          <a:lstStyle/>
          <a:p>
            <a:r>
              <a:rPr lang="en-US" dirty="0"/>
              <a:t>September 20</a:t>
            </a:r>
            <a:r>
              <a:rPr lang="en-US" baseline="30000" dirty="0"/>
              <a:t>th</a:t>
            </a:r>
            <a:r>
              <a:rPr lang="en-US" dirty="0"/>
              <a:t>, 2018</a:t>
            </a:r>
            <a:endParaRPr lang="en-GB" dirty="0"/>
          </a:p>
        </p:txBody>
      </p:sp>
      <p:sp>
        <p:nvSpPr>
          <p:cNvPr id="6" name="Footer Placeholder 5">
            <a:extLst>
              <a:ext uri="{FF2B5EF4-FFF2-40B4-BE49-F238E27FC236}">
                <a16:creationId xmlns:a16="http://schemas.microsoft.com/office/drawing/2014/main" id="{423B1D6F-6FDA-44CF-8468-AD368EA2ADED}"/>
              </a:ext>
            </a:extLst>
          </p:cNvPr>
          <p:cNvSpPr>
            <a:spLocks noGrp="1"/>
          </p:cNvSpPr>
          <p:nvPr>
            <p:ph type="ftr" sz="quarter" idx="3"/>
          </p:nvPr>
        </p:nvSpPr>
        <p:spPr/>
        <p:txBody>
          <a:bodyPr/>
          <a:lstStyle/>
          <a:p>
            <a:r>
              <a:rPr lang="en-GB" dirty="0"/>
              <a:t>Contra Costa County CAER Group Presentation</a:t>
            </a:r>
          </a:p>
        </p:txBody>
      </p:sp>
    </p:spTree>
    <p:extLst>
      <p:ext uri="{BB962C8B-B14F-4D97-AF65-F5344CB8AC3E}">
        <p14:creationId xmlns:p14="http://schemas.microsoft.com/office/powerpoint/2010/main" val="221424224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a:t>Root Cause #1 – Flare Line Drain System</a:t>
            </a:r>
          </a:p>
        </p:txBody>
      </p:sp>
      <p:sp>
        <p:nvSpPr>
          <p:cNvPr id="8" name="Content Placeholder 7"/>
          <p:cNvSpPr>
            <a:spLocks noGrp="1"/>
          </p:cNvSpPr>
          <p:nvPr>
            <p:ph sz="quarter" idx="11"/>
          </p:nvPr>
        </p:nvSpPr>
        <p:spPr/>
        <p:txBody>
          <a:bodyPr/>
          <a:lstStyle/>
          <a:p>
            <a:pPr marL="342900" indent="-342900">
              <a:buFont typeface="Arial" panose="020B0604020202020204" pitchFamily="34" charset="0"/>
              <a:buChar char="•"/>
            </a:pPr>
            <a:r>
              <a:rPr lang="en-US" sz="1800" dirty="0"/>
              <a:t>Evidence from the investigation indicated that there was a significant accumulation of water in the flare line prior to the incident.</a:t>
            </a:r>
          </a:p>
          <a:p>
            <a:pPr marL="342900" indent="-342900">
              <a:buFont typeface="Arial" panose="020B0604020202020204" pitchFamily="34" charset="0"/>
              <a:buChar char="•"/>
            </a:pPr>
            <a:r>
              <a:rPr lang="en-US" sz="1800" dirty="0"/>
              <a:t>The water in the 24” flare line came from steam condensing at the flare tip and flowing back into the flare line towards the collection manifold</a:t>
            </a:r>
          </a:p>
          <a:p>
            <a:pPr marL="342900" indent="-342900">
              <a:buFont typeface="Arial" panose="020B0604020202020204" pitchFamily="34" charset="0"/>
              <a:buChar char="•"/>
            </a:pPr>
            <a:r>
              <a:rPr lang="en-US" sz="1800" dirty="0"/>
              <a:t>The flare header drain pot (</a:t>
            </a:r>
            <a:r>
              <a:rPr lang="en-US" sz="1800" dirty="0" err="1"/>
              <a:t>Sarco</a:t>
            </a:r>
            <a:r>
              <a:rPr lang="en-US" sz="1800" dirty="0"/>
              <a:t> pot) was ineffective at removing the water.</a:t>
            </a:r>
          </a:p>
          <a:p>
            <a:pPr marL="342900" indent="-342900">
              <a:buFont typeface="Arial" panose="020B0604020202020204" pitchFamily="34" charset="0"/>
              <a:buChar char="•"/>
            </a:pPr>
            <a:r>
              <a:rPr lang="en-US" sz="1800" dirty="0"/>
              <a:t>The weekly draining by operations did not successfully remove all the water. </a:t>
            </a:r>
          </a:p>
          <a:p>
            <a:pPr marL="342900" indent="-342900">
              <a:buFont typeface="Arial" panose="020B0604020202020204" pitchFamily="34" charset="0"/>
              <a:buChar char="•"/>
            </a:pPr>
            <a:r>
              <a:rPr lang="en-US" sz="1800" dirty="0"/>
              <a:t>Vapor that caused the pump to speed up came from the 10” and 8” lines</a:t>
            </a:r>
            <a:endParaRPr lang="en-GB" sz="1800" dirty="0"/>
          </a:p>
        </p:txBody>
      </p:sp>
      <p:sp>
        <p:nvSpPr>
          <p:cNvPr id="7" name="Slide Number Placeholder 6"/>
          <p:cNvSpPr>
            <a:spLocks noGrp="1"/>
          </p:cNvSpPr>
          <p:nvPr>
            <p:ph type="sldNum" sz="quarter" idx="4"/>
          </p:nvPr>
        </p:nvSpPr>
        <p:spPr/>
        <p:txBody>
          <a:bodyPr/>
          <a:lstStyle/>
          <a:p>
            <a:fld id="{D32BAE6A-B452-4007-8177-56DD051636F9}" type="slidenum">
              <a:rPr lang="en-GB" smtClean="0"/>
              <a:pPr/>
              <a:t>7</a:t>
            </a:fld>
            <a:endParaRPr lang="en-GB" dirty="0"/>
          </a:p>
        </p:txBody>
      </p:sp>
      <p:sp>
        <p:nvSpPr>
          <p:cNvPr id="5" name="Date Placeholder 4"/>
          <p:cNvSpPr>
            <a:spLocks noGrp="1"/>
          </p:cNvSpPr>
          <p:nvPr>
            <p:ph type="dt" sz="half" idx="2"/>
          </p:nvPr>
        </p:nvSpPr>
        <p:spPr/>
        <p:txBody>
          <a:bodyPr/>
          <a:lstStyle/>
          <a:p>
            <a:r>
              <a:rPr lang="en-US" dirty="0"/>
              <a:t>September 20</a:t>
            </a:r>
            <a:r>
              <a:rPr lang="en-US" baseline="30000" dirty="0"/>
              <a:t>th</a:t>
            </a:r>
            <a:r>
              <a:rPr lang="en-US" dirty="0"/>
              <a:t>, 2018</a:t>
            </a:r>
            <a:endParaRPr lang="en-GB" dirty="0"/>
          </a:p>
        </p:txBody>
      </p:sp>
      <p:sp>
        <p:nvSpPr>
          <p:cNvPr id="6" name="Footer Placeholder 5"/>
          <p:cNvSpPr>
            <a:spLocks noGrp="1"/>
          </p:cNvSpPr>
          <p:nvPr>
            <p:ph type="ftr" sz="quarter" idx="3"/>
          </p:nvPr>
        </p:nvSpPr>
        <p:spPr/>
        <p:txBody>
          <a:bodyPr/>
          <a:lstStyle/>
          <a:p>
            <a:r>
              <a:rPr lang="en-GB" dirty="0"/>
              <a:t>Contra Costa County CAER Group Presentation</a:t>
            </a:r>
          </a:p>
        </p:txBody>
      </p:sp>
    </p:spTree>
    <p:extLst>
      <p:ext uri="{BB962C8B-B14F-4D97-AF65-F5344CB8AC3E}">
        <p14:creationId xmlns:p14="http://schemas.microsoft.com/office/powerpoint/2010/main" val="50710156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a:t>Root Cause #2 – Flare Pilot Relighting System</a:t>
            </a:r>
          </a:p>
        </p:txBody>
      </p:sp>
      <p:sp>
        <p:nvSpPr>
          <p:cNvPr id="8" name="Content Placeholder 7"/>
          <p:cNvSpPr>
            <a:spLocks noGrp="1"/>
          </p:cNvSpPr>
          <p:nvPr>
            <p:ph sz="quarter" idx="11"/>
          </p:nvPr>
        </p:nvSpPr>
        <p:spPr/>
        <p:txBody>
          <a:bodyPr/>
          <a:lstStyle/>
          <a:p>
            <a:pPr marL="342900" indent="-342900">
              <a:buFont typeface="Arial" panose="020B0604020202020204" pitchFamily="34" charset="0"/>
              <a:buChar char="•"/>
            </a:pPr>
            <a:r>
              <a:rPr lang="en-US" sz="1800" dirty="0"/>
              <a:t>The pilots are initially lit or re-lit with a flame front generator lighting system</a:t>
            </a:r>
          </a:p>
          <a:p>
            <a:pPr marL="342900" indent="-342900">
              <a:buFont typeface="Arial" panose="020B0604020202020204" pitchFamily="34" charset="0"/>
              <a:buChar char="•"/>
            </a:pPr>
            <a:r>
              <a:rPr lang="en-US" sz="1800" dirty="0"/>
              <a:t>This system fills a ¾” pipe between a remote ignition station and the flare pilot burner with a combustible air and fuel mixture. </a:t>
            </a:r>
          </a:p>
          <a:p>
            <a:pPr marL="342900" indent="-342900">
              <a:buFont typeface="Arial" panose="020B0604020202020204" pitchFamily="34" charset="0"/>
              <a:buChar char="•"/>
            </a:pPr>
            <a:r>
              <a:rPr lang="en-US" sz="1800" dirty="0"/>
              <a:t>When the pipe is fully primed with a combustible mixture the mixture is ignited and the flame travels from the lighting station to the pilot burner to ignite it. </a:t>
            </a:r>
          </a:p>
          <a:p>
            <a:endParaRPr lang="en-GB" dirty="0"/>
          </a:p>
        </p:txBody>
      </p:sp>
      <p:sp>
        <p:nvSpPr>
          <p:cNvPr id="7" name="Slide Number Placeholder 6"/>
          <p:cNvSpPr>
            <a:spLocks noGrp="1"/>
          </p:cNvSpPr>
          <p:nvPr>
            <p:ph type="sldNum" sz="quarter" idx="4"/>
          </p:nvPr>
        </p:nvSpPr>
        <p:spPr/>
        <p:txBody>
          <a:bodyPr/>
          <a:lstStyle/>
          <a:p>
            <a:fld id="{D32BAE6A-B452-4007-8177-56DD051636F9}" type="slidenum">
              <a:rPr lang="en-GB" smtClean="0"/>
              <a:pPr/>
              <a:t>8</a:t>
            </a:fld>
            <a:endParaRPr lang="en-GB" dirty="0"/>
          </a:p>
        </p:txBody>
      </p:sp>
      <p:sp>
        <p:nvSpPr>
          <p:cNvPr id="5" name="Date Placeholder 4"/>
          <p:cNvSpPr>
            <a:spLocks noGrp="1"/>
          </p:cNvSpPr>
          <p:nvPr>
            <p:ph type="dt" sz="half" idx="2"/>
          </p:nvPr>
        </p:nvSpPr>
        <p:spPr/>
        <p:txBody>
          <a:bodyPr/>
          <a:lstStyle/>
          <a:p>
            <a:r>
              <a:rPr lang="en-US" dirty="0"/>
              <a:t>September 20</a:t>
            </a:r>
            <a:r>
              <a:rPr lang="en-US" baseline="30000" dirty="0"/>
              <a:t>th</a:t>
            </a:r>
            <a:r>
              <a:rPr lang="en-US" dirty="0"/>
              <a:t>, 2018</a:t>
            </a:r>
            <a:endParaRPr lang="en-GB" dirty="0"/>
          </a:p>
        </p:txBody>
      </p:sp>
      <p:sp>
        <p:nvSpPr>
          <p:cNvPr id="6" name="Footer Placeholder 5"/>
          <p:cNvSpPr>
            <a:spLocks noGrp="1"/>
          </p:cNvSpPr>
          <p:nvPr>
            <p:ph type="ftr" sz="quarter" idx="3"/>
          </p:nvPr>
        </p:nvSpPr>
        <p:spPr/>
        <p:txBody>
          <a:bodyPr/>
          <a:lstStyle/>
          <a:p>
            <a:r>
              <a:rPr lang="en-GB" dirty="0"/>
              <a:t>Contra Costa County CAER Group Presentation</a:t>
            </a:r>
          </a:p>
        </p:txBody>
      </p:sp>
      <p:pic>
        <p:nvPicPr>
          <p:cNvPr id="2" name="Picture 1">
            <a:extLst>
              <a:ext uri="{FF2B5EF4-FFF2-40B4-BE49-F238E27FC236}">
                <a16:creationId xmlns:a16="http://schemas.microsoft.com/office/drawing/2014/main" id="{01429271-7FC4-4943-A2E5-7FE2FABDDD8F}"/>
              </a:ext>
            </a:extLst>
          </p:cNvPr>
          <p:cNvPicPr>
            <a:picLocks noChangeAspect="1"/>
          </p:cNvPicPr>
          <p:nvPr/>
        </p:nvPicPr>
        <p:blipFill>
          <a:blip r:embed="rId3"/>
          <a:stretch>
            <a:fillRect/>
          </a:stretch>
        </p:blipFill>
        <p:spPr>
          <a:xfrm>
            <a:off x="504545" y="3360420"/>
            <a:ext cx="8139512" cy="2891155"/>
          </a:xfrm>
          <a:prstGeom prst="rect">
            <a:avLst/>
          </a:prstGeom>
        </p:spPr>
      </p:pic>
    </p:spTree>
    <p:extLst>
      <p:ext uri="{BB962C8B-B14F-4D97-AF65-F5344CB8AC3E}">
        <p14:creationId xmlns:p14="http://schemas.microsoft.com/office/powerpoint/2010/main" val="26613638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a:t>Root Cause #2 – Flare Pilot Relighting System</a:t>
            </a:r>
          </a:p>
        </p:txBody>
      </p:sp>
      <p:sp>
        <p:nvSpPr>
          <p:cNvPr id="8" name="Content Placeholder 7"/>
          <p:cNvSpPr>
            <a:spLocks noGrp="1"/>
          </p:cNvSpPr>
          <p:nvPr>
            <p:ph sz="quarter" idx="11"/>
          </p:nvPr>
        </p:nvSpPr>
        <p:spPr/>
        <p:txBody>
          <a:bodyPr/>
          <a:lstStyle/>
          <a:p>
            <a:pPr marL="342900" indent="-342900">
              <a:buFont typeface="Arial" panose="020B0604020202020204" pitchFamily="34" charset="0"/>
              <a:buChar char="•"/>
            </a:pPr>
            <a:r>
              <a:rPr lang="en-US" sz="1800" dirty="0"/>
              <a:t>After the flaring event at 1:03 AM, the flare pilots were unable to be relit even though operations had started trying to relight the pilots immediately after the event.</a:t>
            </a:r>
          </a:p>
          <a:p>
            <a:pPr marL="342900" indent="-342900">
              <a:buFont typeface="Arial" panose="020B0604020202020204" pitchFamily="34" charset="0"/>
              <a:buChar char="•"/>
            </a:pPr>
            <a:r>
              <a:rPr lang="en-US" sz="1800" dirty="0"/>
              <a:t>It was quickly discovered that the flame was unable to travel from the ignitor panel to the flare pilots.</a:t>
            </a:r>
          </a:p>
          <a:p>
            <a:pPr marL="342900" indent="-342900">
              <a:buFont typeface="Arial" panose="020B0604020202020204" pitchFamily="34" charset="0"/>
              <a:buChar char="•"/>
            </a:pPr>
            <a:r>
              <a:rPr lang="en-US" sz="1800" dirty="0"/>
              <a:t>The piping from the ignitor panel to the pilots was plugged with a combination of corrosion product and water.</a:t>
            </a:r>
          </a:p>
          <a:p>
            <a:pPr marL="342900" indent="-342900">
              <a:buFont typeface="Arial" panose="020B0604020202020204" pitchFamily="34" charset="0"/>
              <a:buChar char="•"/>
            </a:pPr>
            <a:r>
              <a:rPr lang="en-US" sz="1800" dirty="0"/>
              <a:t>This caused a delay in the relighting of the pilots and the pilots to remained unlit during the second flaring event at 3:10 AM.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GB" dirty="0"/>
          </a:p>
        </p:txBody>
      </p:sp>
      <p:sp>
        <p:nvSpPr>
          <p:cNvPr id="7" name="Slide Number Placeholder 6"/>
          <p:cNvSpPr>
            <a:spLocks noGrp="1"/>
          </p:cNvSpPr>
          <p:nvPr>
            <p:ph type="sldNum" sz="quarter" idx="4"/>
          </p:nvPr>
        </p:nvSpPr>
        <p:spPr/>
        <p:txBody>
          <a:bodyPr/>
          <a:lstStyle/>
          <a:p>
            <a:fld id="{D32BAE6A-B452-4007-8177-56DD051636F9}" type="slidenum">
              <a:rPr lang="en-GB" smtClean="0"/>
              <a:pPr/>
              <a:t>9</a:t>
            </a:fld>
            <a:endParaRPr lang="en-GB" dirty="0"/>
          </a:p>
        </p:txBody>
      </p:sp>
      <p:sp>
        <p:nvSpPr>
          <p:cNvPr id="5" name="Date Placeholder 4"/>
          <p:cNvSpPr>
            <a:spLocks noGrp="1"/>
          </p:cNvSpPr>
          <p:nvPr>
            <p:ph type="dt" sz="half" idx="2"/>
          </p:nvPr>
        </p:nvSpPr>
        <p:spPr/>
        <p:txBody>
          <a:bodyPr/>
          <a:lstStyle/>
          <a:p>
            <a:r>
              <a:rPr lang="en-US" dirty="0"/>
              <a:t>September 20</a:t>
            </a:r>
            <a:r>
              <a:rPr lang="en-US" baseline="30000" dirty="0"/>
              <a:t>th</a:t>
            </a:r>
            <a:r>
              <a:rPr lang="en-US" dirty="0"/>
              <a:t>, 2018</a:t>
            </a:r>
            <a:endParaRPr lang="en-GB" dirty="0"/>
          </a:p>
        </p:txBody>
      </p:sp>
      <p:sp>
        <p:nvSpPr>
          <p:cNvPr id="6" name="Footer Placeholder 5"/>
          <p:cNvSpPr>
            <a:spLocks noGrp="1"/>
          </p:cNvSpPr>
          <p:nvPr>
            <p:ph type="ftr" sz="quarter" idx="3"/>
          </p:nvPr>
        </p:nvSpPr>
        <p:spPr/>
        <p:txBody>
          <a:bodyPr/>
          <a:lstStyle/>
          <a:p>
            <a:r>
              <a:rPr lang="en-GB" dirty="0"/>
              <a:t>Contra Costa County CAER Group Presentation</a:t>
            </a:r>
          </a:p>
        </p:txBody>
      </p:sp>
    </p:spTree>
    <p:extLst>
      <p:ext uri="{BB962C8B-B14F-4D97-AF65-F5344CB8AC3E}">
        <p14:creationId xmlns:p14="http://schemas.microsoft.com/office/powerpoint/2010/main" val="465786427"/>
      </p:ext>
    </p:extLst>
  </p:cSld>
  <p:clrMapOvr>
    <a:masterClrMapping/>
  </p:clrMapOvr>
  <p:transition/>
</p:sld>
</file>

<file path=ppt/theme/theme1.xml><?xml version="1.0" encoding="utf-8"?>
<a:theme xmlns:a="http://schemas.openxmlformats.org/drawingml/2006/main" name="Shell WizKit V3_Template_4by3_13june2016">
  <a:themeElements>
    <a:clrScheme name="Shell Colour Palette">
      <a:dk1>
        <a:srgbClr val="595959"/>
      </a:dk1>
      <a:lt1>
        <a:srgbClr val="FFFFFF"/>
      </a:lt1>
      <a:dk2>
        <a:srgbClr val="A6A6A6"/>
      </a:dk2>
      <a:lt2>
        <a:srgbClr val="D9D9D9"/>
      </a:lt2>
      <a:accent1>
        <a:srgbClr val="FBCE07"/>
      </a:accent1>
      <a:accent2>
        <a:srgbClr val="DD1D21"/>
      </a:accent2>
      <a:accent3>
        <a:srgbClr val="003C88"/>
      </a:accent3>
      <a:accent4>
        <a:srgbClr val="641964"/>
      </a:accent4>
      <a:accent5>
        <a:srgbClr val="008443"/>
      </a:accent5>
      <a:accent6>
        <a:srgbClr val="EB8705"/>
      </a:accent6>
      <a:hlink>
        <a:srgbClr val="000000"/>
      </a:hlink>
      <a:folHlink>
        <a:srgbClr val="000000"/>
      </a:folHlink>
    </a:clrScheme>
    <a:fontScheme name="Shell Theme Fonts">
      <a:majorFont>
        <a:latin typeface="Futura Bold"/>
        <a:ea typeface=""/>
        <a:cs typeface=""/>
      </a:majorFont>
      <a:minorFont>
        <a:latin typeface="Futura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177800" indent="-177800">
          <a:lnSpc>
            <a:spcPct val="113000"/>
          </a:lnSpc>
          <a:spcAft>
            <a:spcPts val="60"/>
          </a:spcAft>
          <a:buFont typeface="Wingdings"/>
          <a:buChar char="n"/>
          <a:defRPr sz="1600" dirty="0" smtClean="0"/>
        </a:defPPr>
      </a:lstStyle>
    </a:txDef>
  </a:objectDefaults>
  <a:extraClrSchemeLst/>
  <a:extLst>
    <a:ext uri="{05A4C25C-085E-4340-85A3-A5531E510DB2}">
      <thm15:themeFamily xmlns:thm15="http://schemas.microsoft.com/office/thememl/2012/main" name="Shell Template - Presentation Mode New v14.potx" id="{6866CFAD-083A-4319-941B-C5C53D83E3CE}" vid="{22E1D647-2C7A-4302-A7A8-C281F9C253E9}"/>
    </a:ext>
  </a:extLst>
</a:theme>
</file>

<file path=ppt/theme/theme2.xml><?xml version="1.0" encoding="utf-8"?>
<a:theme xmlns:a="http://schemas.openxmlformats.org/drawingml/2006/main" name="Office Theme">
  <a:themeElements>
    <a:clrScheme name="Shell Colour Palette">
      <a:dk1>
        <a:srgbClr val="595959"/>
      </a:dk1>
      <a:lt1>
        <a:srgbClr val="FFFFFF"/>
      </a:lt1>
      <a:dk2>
        <a:srgbClr val="A6A6A6"/>
      </a:dk2>
      <a:lt2>
        <a:srgbClr val="D9D9D9"/>
      </a:lt2>
      <a:accent1>
        <a:srgbClr val="FBCE07"/>
      </a:accent1>
      <a:accent2>
        <a:srgbClr val="DD1D21"/>
      </a:accent2>
      <a:accent3>
        <a:srgbClr val="003C88"/>
      </a:accent3>
      <a:accent4>
        <a:srgbClr val="641964"/>
      </a:accent4>
      <a:accent5>
        <a:srgbClr val="008443"/>
      </a:accent5>
      <a:accent6>
        <a:srgbClr val="EB8705"/>
      </a:accent6>
      <a:hlink>
        <a:srgbClr val="000000"/>
      </a:hlink>
      <a:folHlink>
        <a:srgbClr val="000000"/>
      </a:folHlink>
    </a:clrScheme>
    <a:fontScheme name="Shell Theme Fonts">
      <a:majorFont>
        <a:latin typeface="Futura Bold"/>
        <a:ea typeface=""/>
        <a:cs typeface=""/>
      </a:majorFont>
      <a:minorFont>
        <a:latin typeface="Futura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Shell Colour Palette">
      <a:dk1>
        <a:srgbClr val="595959"/>
      </a:dk1>
      <a:lt1>
        <a:srgbClr val="FFFFFF"/>
      </a:lt1>
      <a:dk2>
        <a:srgbClr val="A6A6A6"/>
      </a:dk2>
      <a:lt2>
        <a:srgbClr val="D9D9D9"/>
      </a:lt2>
      <a:accent1>
        <a:srgbClr val="FBCE07"/>
      </a:accent1>
      <a:accent2>
        <a:srgbClr val="DD1D21"/>
      </a:accent2>
      <a:accent3>
        <a:srgbClr val="003C88"/>
      </a:accent3>
      <a:accent4>
        <a:srgbClr val="641964"/>
      </a:accent4>
      <a:accent5>
        <a:srgbClr val="008443"/>
      </a:accent5>
      <a:accent6>
        <a:srgbClr val="EB8705"/>
      </a:accent6>
      <a:hlink>
        <a:srgbClr val="000000"/>
      </a:hlink>
      <a:folHlink>
        <a:srgbClr val="000000"/>
      </a:folHlink>
    </a:clrScheme>
    <a:fontScheme name="Shell Theme Fonts">
      <a:majorFont>
        <a:latin typeface="Futura Bold"/>
        <a:ea typeface=""/>
        <a:cs typeface=""/>
      </a:majorFont>
      <a:minorFont>
        <a:latin typeface="Futura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Shell WizKit V3_Template_4by3_13june2016</Template>
  <TotalTime>769</TotalTime>
  <Words>1190</Words>
  <Application>Microsoft Office PowerPoint</Application>
  <PresentationFormat>On-screen Show (4:3)</PresentationFormat>
  <Paragraphs>112</Paragraphs>
  <Slides>12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Futura Bold</vt:lpstr>
      <vt:lpstr>Futura Light</vt:lpstr>
      <vt:lpstr>Wingdings</vt:lpstr>
      <vt:lpstr>Arial</vt:lpstr>
      <vt:lpstr>Futura Medium</vt:lpstr>
      <vt:lpstr>Shell WizKit V3_Template_4by3_13june2016</vt:lpstr>
      <vt:lpstr>LOP Flare Pilot Outage Shell Martinez Refinery 7/6/18</vt:lpstr>
      <vt:lpstr>Agenda</vt:lpstr>
      <vt:lpstr>July 6th, 2018 Event Description</vt:lpstr>
      <vt:lpstr>Impact from the Event</vt:lpstr>
      <vt:lpstr>Root Cause #1 – Flare Line Drain System</vt:lpstr>
      <vt:lpstr>Root Cause #1 – Flare Line Drain System</vt:lpstr>
      <vt:lpstr>Root Cause #1 – Flare Line Drain System</vt:lpstr>
      <vt:lpstr>Root Cause #2 – Flare Pilot Relighting System</vt:lpstr>
      <vt:lpstr>Root Cause #2 – Flare Pilot Relighting System</vt:lpstr>
      <vt:lpstr>Recommendations</vt:lpstr>
      <vt:lpstr>PowerPoint Presentation</vt:lpstr>
      <vt:lpstr>PowerPoint Presentation</vt:lpstr>
    </vt:vector>
  </TitlesOfParts>
  <Company>Shell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presentation title  Second title line if required</dc:title>
  <dc:creator>Justine.Rawding</dc:creator>
  <cp:lastModifiedBy>Hanna, Nathan W SOPUS-DMW/331</cp:lastModifiedBy>
  <cp:revision>42</cp:revision>
  <cp:lastPrinted>2018-09-18T23:59:44Z</cp:lastPrinted>
  <dcterms:created xsi:type="dcterms:W3CDTF">2016-06-30T15:19:02Z</dcterms:created>
  <dcterms:modified xsi:type="dcterms:W3CDTF">2018-12-06T15:26:28Z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Onscreen</vt:lpwstr>
  </property>
  <property fmtid="{D5CDD505-2E9C-101B-9397-08002B2CF9AE}" pid="3" name="WizKit Template Version">
    <vt:i4>4</vt:i4>
  </property>
</Properties>
</file>